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74" r:id="rId5"/>
  </p:sldMasterIdLst>
  <p:notesMasterIdLst>
    <p:notesMasterId r:id="rId47"/>
  </p:notesMasterIdLst>
  <p:handoutMasterIdLst>
    <p:handoutMasterId r:id="rId48"/>
  </p:handoutMasterIdLst>
  <p:sldIdLst>
    <p:sldId id="261" r:id="rId6"/>
    <p:sldId id="381" r:id="rId7"/>
    <p:sldId id="274" r:id="rId8"/>
    <p:sldId id="382" r:id="rId9"/>
    <p:sldId id="383" r:id="rId10"/>
    <p:sldId id="369" r:id="rId11"/>
    <p:sldId id="271" r:id="rId12"/>
    <p:sldId id="270" r:id="rId13"/>
    <p:sldId id="269" r:id="rId14"/>
    <p:sldId id="357" r:id="rId15"/>
    <p:sldId id="257" r:id="rId16"/>
    <p:sldId id="263" r:id="rId17"/>
    <p:sldId id="268" r:id="rId18"/>
    <p:sldId id="275" r:id="rId19"/>
    <p:sldId id="264" r:id="rId20"/>
    <p:sldId id="265" r:id="rId21"/>
    <p:sldId id="273" r:id="rId22"/>
    <p:sldId id="276" r:id="rId23"/>
    <p:sldId id="356" r:id="rId24"/>
    <p:sldId id="367" r:id="rId25"/>
    <p:sldId id="267" r:id="rId26"/>
    <p:sldId id="285" r:id="rId27"/>
    <p:sldId id="287" r:id="rId28"/>
    <p:sldId id="288" r:id="rId29"/>
    <p:sldId id="266" r:id="rId30"/>
    <p:sldId id="358" r:id="rId31"/>
    <p:sldId id="359" r:id="rId32"/>
    <p:sldId id="360" r:id="rId33"/>
    <p:sldId id="361" r:id="rId34"/>
    <p:sldId id="362" r:id="rId35"/>
    <p:sldId id="373" r:id="rId36"/>
    <p:sldId id="372" r:id="rId37"/>
    <p:sldId id="374" r:id="rId38"/>
    <p:sldId id="376" r:id="rId39"/>
    <p:sldId id="377" r:id="rId40"/>
    <p:sldId id="363" r:id="rId41"/>
    <p:sldId id="364" r:id="rId42"/>
    <p:sldId id="365" r:id="rId43"/>
    <p:sldId id="378" r:id="rId44"/>
    <p:sldId id="379" r:id="rId45"/>
    <p:sldId id="380"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A9C0CF-3BFB-4AD8-970B-EC93B298872D}">
          <p14:sldIdLst/>
        </p14:section>
        <p14:section name="Introduction" id="{6F070596-C3C6-4F6E-A391-3B3F9EC98966}">
          <p14:sldIdLst>
            <p14:sldId id="261"/>
            <p14:sldId id="381"/>
            <p14:sldId id="274"/>
            <p14:sldId id="382"/>
            <p14:sldId id="383"/>
          </p14:sldIdLst>
        </p14:section>
        <p14:section name="UKDS Session" id="{879388FD-9624-4F93-8B64-13CD049D242D}">
          <p14:sldIdLst>
            <p14:sldId id="369"/>
            <p14:sldId id="271"/>
            <p14:sldId id="270"/>
            <p14:sldId id="269"/>
            <p14:sldId id="357"/>
            <p14:sldId id="257"/>
            <p14:sldId id="263"/>
            <p14:sldId id="268"/>
            <p14:sldId id="275"/>
            <p14:sldId id="264"/>
            <p14:sldId id="265"/>
            <p14:sldId id="273"/>
            <p14:sldId id="276"/>
            <p14:sldId id="356"/>
            <p14:sldId id="367"/>
            <p14:sldId id="267"/>
            <p14:sldId id="285"/>
            <p14:sldId id="287"/>
            <p14:sldId id="288"/>
            <p14:sldId id="266"/>
            <p14:sldId id="358"/>
            <p14:sldId id="359"/>
            <p14:sldId id="360"/>
            <p14:sldId id="361"/>
            <p14:sldId id="362"/>
            <p14:sldId id="373"/>
            <p14:sldId id="372"/>
            <p14:sldId id="374"/>
            <p14:sldId id="376"/>
            <p14:sldId id="377"/>
            <p14:sldId id="363"/>
            <p14:sldId id="364"/>
            <p14:sldId id="365"/>
            <p14:sldId id="378"/>
            <p14:sldId id="379"/>
            <p14:sldId id="38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E1E2"/>
    <a:srgbClr val="702082"/>
    <a:srgbClr val="212322"/>
    <a:srgbClr val="5B67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08B0C2-5603-49BF-B924-6A6C78A37381}" v="3" vWet="7" dt="2022-01-19T11:15:56.295"/>
    <p1510:client id="{23284B14-6FD3-48E3-80E5-23DD02831982}" v="169" dt="2022-01-19T11:20:01.9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microsoft.com/office/2016/11/relationships/changesInfo" Target="changesInfos/changesInfo1.xml"/><Relationship Id="rId5" Type="http://schemas.openxmlformats.org/officeDocument/2006/relationships/slideMaster" Target="slideMasters/slideMaster2.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nnifer Buckley" userId="905af5bc-a38b-4dfc-ae7c-ac6b00482ce2" providerId="ADAL" clId="{23284B14-6FD3-48E3-80E5-23DD02831982}"/>
    <pc:docChg chg="undo custSel addSld delSld modSld sldOrd addMainMaster addSection modSection">
      <pc:chgData name="Jennifer Buckley" userId="905af5bc-a38b-4dfc-ae7c-ac6b00482ce2" providerId="ADAL" clId="{23284B14-6FD3-48E3-80E5-23DD02831982}" dt="2022-01-19T11:20:01.972" v="23097" actId="478"/>
      <pc:docMkLst>
        <pc:docMk/>
      </pc:docMkLst>
      <pc:sldChg chg="modSp add del mod modClrScheme chgLayout">
        <pc:chgData name="Jennifer Buckley" userId="905af5bc-a38b-4dfc-ae7c-ac6b00482ce2" providerId="ADAL" clId="{23284B14-6FD3-48E3-80E5-23DD02831982}" dt="2021-12-13T12:06:58.752" v="14" actId="47"/>
        <pc:sldMkLst>
          <pc:docMk/>
          <pc:sldMk cId="3022452608" sldId="256"/>
        </pc:sldMkLst>
        <pc:spChg chg="mod ord">
          <ac:chgData name="Jennifer Buckley" userId="905af5bc-a38b-4dfc-ae7c-ac6b00482ce2" providerId="ADAL" clId="{23284B14-6FD3-48E3-80E5-23DD02831982}" dt="2021-12-13T12:06:09.713" v="6" actId="27636"/>
          <ac:spMkLst>
            <pc:docMk/>
            <pc:sldMk cId="3022452608" sldId="256"/>
            <ac:spMk id="2" creationId="{00000000-0000-0000-0000-000000000000}"/>
          </ac:spMkLst>
        </pc:spChg>
        <pc:spChg chg="mod ord">
          <ac:chgData name="Jennifer Buckley" userId="905af5bc-a38b-4dfc-ae7c-ac6b00482ce2" providerId="ADAL" clId="{23284B14-6FD3-48E3-80E5-23DD02831982}" dt="2021-12-13T12:06:09.709" v="5" actId="27636"/>
          <ac:spMkLst>
            <pc:docMk/>
            <pc:sldMk cId="3022452608" sldId="256"/>
            <ac:spMk id="3" creationId="{00000000-0000-0000-0000-000000000000}"/>
          </ac:spMkLst>
        </pc:spChg>
        <pc:spChg chg="mod ord">
          <ac:chgData name="Jennifer Buckley" userId="905af5bc-a38b-4dfc-ae7c-ac6b00482ce2" providerId="ADAL" clId="{23284B14-6FD3-48E3-80E5-23DD02831982}" dt="2021-12-13T12:06:48.525" v="12" actId="1076"/>
          <ac:spMkLst>
            <pc:docMk/>
            <pc:sldMk cId="3022452608" sldId="256"/>
            <ac:spMk id="4" creationId="{00000000-0000-0000-0000-000000000000}"/>
          </ac:spMkLst>
        </pc:spChg>
      </pc:sldChg>
      <pc:sldChg chg="modSp mod ord modClrScheme chgLayout modNotesTx">
        <pc:chgData name="Jennifer Buckley" userId="905af5bc-a38b-4dfc-ae7c-ac6b00482ce2" providerId="ADAL" clId="{23284B14-6FD3-48E3-80E5-23DD02831982}" dt="2022-01-05T14:11:22.076" v="14508"/>
        <pc:sldMkLst>
          <pc:docMk/>
          <pc:sldMk cId="1056690337" sldId="257"/>
        </pc:sldMkLst>
        <pc:spChg chg="mod ord">
          <ac:chgData name="Jennifer Buckley" userId="905af5bc-a38b-4dfc-ae7c-ac6b00482ce2" providerId="ADAL" clId="{23284B14-6FD3-48E3-80E5-23DD02831982}" dt="2021-12-13T14:12:35.107" v="2149" actId="6549"/>
          <ac:spMkLst>
            <pc:docMk/>
            <pc:sldMk cId="1056690337" sldId="257"/>
            <ac:spMk id="8" creationId="{00000000-0000-0000-0000-000000000000}"/>
          </ac:spMkLst>
        </pc:spChg>
        <pc:spChg chg="mod ord">
          <ac:chgData name="Jennifer Buckley" userId="905af5bc-a38b-4dfc-ae7c-ac6b00482ce2" providerId="ADAL" clId="{23284B14-6FD3-48E3-80E5-23DD02831982}" dt="2021-12-13T14:12:46.523" v="2179" actId="6549"/>
          <ac:spMkLst>
            <pc:docMk/>
            <pc:sldMk cId="1056690337" sldId="257"/>
            <ac:spMk id="9" creationId="{00000000-0000-0000-0000-000000000000}"/>
          </ac:spMkLst>
        </pc:spChg>
      </pc:sldChg>
      <pc:sldChg chg="addSp delSp modSp add del mod modNotesTx">
        <pc:chgData name="Jennifer Buckley" userId="905af5bc-a38b-4dfc-ae7c-ac6b00482ce2" providerId="ADAL" clId="{23284B14-6FD3-48E3-80E5-23DD02831982}" dt="2022-01-19T10:45:32.556" v="22934" actId="20577"/>
        <pc:sldMkLst>
          <pc:docMk/>
          <pc:sldMk cId="3841458078" sldId="261"/>
        </pc:sldMkLst>
        <pc:spChg chg="mod">
          <ac:chgData name="Jennifer Buckley" userId="905af5bc-a38b-4dfc-ae7c-ac6b00482ce2" providerId="ADAL" clId="{23284B14-6FD3-48E3-80E5-23DD02831982}" dt="2022-01-12T15:22:24.587" v="14514" actId="1076"/>
          <ac:spMkLst>
            <pc:docMk/>
            <pc:sldMk cId="3841458078" sldId="261"/>
            <ac:spMk id="4" creationId="{761B70D4-7556-534B-BB93-5540A3673493}"/>
          </ac:spMkLst>
        </pc:spChg>
        <pc:spChg chg="mod">
          <ac:chgData name="Jennifer Buckley" userId="905af5bc-a38b-4dfc-ae7c-ac6b00482ce2" providerId="ADAL" clId="{23284B14-6FD3-48E3-80E5-23DD02831982}" dt="2021-12-13T14:48:16.619" v="3051" actId="6549"/>
          <ac:spMkLst>
            <pc:docMk/>
            <pc:sldMk cId="3841458078" sldId="261"/>
            <ac:spMk id="5" creationId="{B23607BC-A661-1942-930C-8EB3C9C8AFDE}"/>
          </ac:spMkLst>
        </pc:spChg>
        <pc:spChg chg="add del">
          <ac:chgData name="Jennifer Buckley" userId="905af5bc-a38b-4dfc-ae7c-ac6b00482ce2" providerId="ADAL" clId="{23284B14-6FD3-48E3-80E5-23DD02831982}" dt="2021-12-13T14:54:51.530" v="3065" actId="22"/>
          <ac:spMkLst>
            <pc:docMk/>
            <pc:sldMk cId="3841458078" sldId="261"/>
            <ac:spMk id="9" creationId="{83E6FC0B-8910-49B3-96A8-CC8B98496365}"/>
          </ac:spMkLst>
        </pc:spChg>
        <pc:picChg chg="mod">
          <ac:chgData name="Jennifer Buckley" userId="905af5bc-a38b-4dfc-ae7c-ac6b00482ce2" providerId="ADAL" clId="{23284B14-6FD3-48E3-80E5-23DD02831982}" dt="2021-12-13T14:54:01.213" v="3053" actId="14100"/>
          <ac:picMkLst>
            <pc:docMk/>
            <pc:sldMk cId="3841458078" sldId="261"/>
            <ac:picMk id="7" creationId="{081F8F27-1C23-DE44-B435-0913D52578A2}"/>
          </ac:picMkLst>
        </pc:picChg>
      </pc:sldChg>
      <pc:sldChg chg="del">
        <pc:chgData name="Jennifer Buckley" userId="905af5bc-a38b-4dfc-ae7c-ac6b00482ce2" providerId="ADAL" clId="{23284B14-6FD3-48E3-80E5-23DD02831982}" dt="2021-12-13T12:19:08.514" v="293" actId="47"/>
        <pc:sldMkLst>
          <pc:docMk/>
          <pc:sldMk cId="3772161536" sldId="262"/>
        </pc:sldMkLst>
      </pc:sldChg>
      <pc:sldChg chg="addSp delSp modSp mod modClrScheme chgLayout modNotesTx">
        <pc:chgData name="Jennifer Buckley" userId="905af5bc-a38b-4dfc-ae7c-ac6b00482ce2" providerId="ADAL" clId="{23284B14-6FD3-48E3-80E5-23DD02831982}" dt="2021-12-13T15:07:42.380" v="3564" actId="6549"/>
        <pc:sldMkLst>
          <pc:docMk/>
          <pc:sldMk cId="3153367816" sldId="263"/>
        </pc:sldMkLst>
        <pc:spChg chg="add del mod">
          <ac:chgData name="Jennifer Buckley" userId="905af5bc-a38b-4dfc-ae7c-ac6b00482ce2" providerId="ADAL" clId="{23284B14-6FD3-48E3-80E5-23DD02831982}" dt="2021-12-13T12:15:18.673" v="209" actId="6264"/>
          <ac:spMkLst>
            <pc:docMk/>
            <pc:sldMk cId="3153367816" sldId="263"/>
            <ac:spMk id="2" creationId="{05D7692B-4C6A-4E10-B385-E84ADE057679}"/>
          </ac:spMkLst>
        </pc:spChg>
        <pc:spChg chg="add del mod">
          <ac:chgData name="Jennifer Buckley" userId="905af5bc-a38b-4dfc-ae7c-ac6b00482ce2" providerId="ADAL" clId="{23284B14-6FD3-48E3-80E5-23DD02831982}" dt="2021-12-13T12:15:18.673" v="209" actId="6264"/>
          <ac:spMkLst>
            <pc:docMk/>
            <pc:sldMk cId="3153367816" sldId="263"/>
            <ac:spMk id="3" creationId="{14DDA49B-9FF0-4202-A37F-105367AADD08}"/>
          </ac:spMkLst>
        </pc:spChg>
        <pc:spChg chg="mod ord">
          <ac:chgData name="Jennifer Buckley" userId="905af5bc-a38b-4dfc-ae7c-ac6b00482ce2" providerId="ADAL" clId="{23284B14-6FD3-48E3-80E5-23DD02831982}" dt="2021-12-13T12:15:22.627" v="211" actId="27636"/>
          <ac:spMkLst>
            <pc:docMk/>
            <pc:sldMk cId="3153367816" sldId="263"/>
            <ac:spMk id="8" creationId="{00000000-0000-0000-0000-000000000000}"/>
          </ac:spMkLst>
        </pc:spChg>
        <pc:spChg chg="mod ord">
          <ac:chgData name="Jennifer Buckley" userId="905af5bc-a38b-4dfc-ae7c-ac6b00482ce2" providerId="ADAL" clId="{23284B14-6FD3-48E3-80E5-23DD02831982}" dt="2021-12-13T15:07:16.253" v="3541" actId="5793"/>
          <ac:spMkLst>
            <pc:docMk/>
            <pc:sldMk cId="3153367816" sldId="263"/>
            <ac:spMk id="9" creationId="{00000000-0000-0000-0000-000000000000}"/>
          </ac:spMkLst>
        </pc:spChg>
      </pc:sldChg>
      <pc:sldChg chg="addSp delSp modSp mod modClrScheme chgLayout">
        <pc:chgData name="Jennifer Buckley" userId="905af5bc-a38b-4dfc-ae7c-ac6b00482ce2" providerId="ADAL" clId="{23284B14-6FD3-48E3-80E5-23DD02831982}" dt="2021-12-13T15:05:21.908" v="3426" actId="20577"/>
        <pc:sldMkLst>
          <pc:docMk/>
          <pc:sldMk cId="3189585212" sldId="264"/>
        </pc:sldMkLst>
        <pc:spChg chg="add del mod">
          <ac:chgData name="Jennifer Buckley" userId="905af5bc-a38b-4dfc-ae7c-ac6b00482ce2" providerId="ADAL" clId="{23284B14-6FD3-48E3-80E5-23DD02831982}" dt="2021-12-13T12:15:48.020" v="213" actId="6264"/>
          <ac:spMkLst>
            <pc:docMk/>
            <pc:sldMk cId="3189585212" sldId="264"/>
            <ac:spMk id="2" creationId="{B1A03AD7-1C2C-4A48-9ED4-DD1EDC9F0675}"/>
          </ac:spMkLst>
        </pc:spChg>
        <pc:spChg chg="add del mod">
          <ac:chgData name="Jennifer Buckley" userId="905af5bc-a38b-4dfc-ae7c-ac6b00482ce2" providerId="ADAL" clId="{23284B14-6FD3-48E3-80E5-23DD02831982}" dt="2021-12-13T12:15:48.020" v="213" actId="6264"/>
          <ac:spMkLst>
            <pc:docMk/>
            <pc:sldMk cId="3189585212" sldId="264"/>
            <ac:spMk id="3" creationId="{31A38A8D-08A6-437A-9E44-06608A2A2DC0}"/>
          </ac:spMkLst>
        </pc:spChg>
        <pc:spChg chg="mod ord">
          <ac:chgData name="Jennifer Buckley" userId="905af5bc-a38b-4dfc-ae7c-ac6b00482ce2" providerId="ADAL" clId="{23284B14-6FD3-48E3-80E5-23DD02831982}" dt="2021-12-13T12:15:50.607" v="215" actId="27636"/>
          <ac:spMkLst>
            <pc:docMk/>
            <pc:sldMk cId="3189585212" sldId="264"/>
            <ac:spMk id="8" creationId="{00000000-0000-0000-0000-000000000000}"/>
          </ac:spMkLst>
        </pc:spChg>
        <pc:spChg chg="mod ord">
          <ac:chgData name="Jennifer Buckley" userId="905af5bc-a38b-4dfc-ae7c-ac6b00482ce2" providerId="ADAL" clId="{23284B14-6FD3-48E3-80E5-23DD02831982}" dt="2021-12-13T15:05:21.908" v="3426" actId="20577"/>
          <ac:spMkLst>
            <pc:docMk/>
            <pc:sldMk cId="3189585212" sldId="264"/>
            <ac:spMk id="9" creationId="{00000000-0000-0000-0000-000000000000}"/>
          </ac:spMkLst>
        </pc:spChg>
      </pc:sldChg>
      <pc:sldChg chg="modSp mod modClrScheme chgLayout modNotesTx">
        <pc:chgData name="Jennifer Buckley" userId="905af5bc-a38b-4dfc-ae7c-ac6b00482ce2" providerId="ADAL" clId="{23284B14-6FD3-48E3-80E5-23DD02831982}" dt="2021-12-13T15:26:27.490" v="4203" actId="20577"/>
        <pc:sldMkLst>
          <pc:docMk/>
          <pc:sldMk cId="3265687534" sldId="265"/>
        </pc:sldMkLst>
        <pc:spChg chg="mod ord">
          <ac:chgData name="Jennifer Buckley" userId="905af5bc-a38b-4dfc-ae7c-ac6b00482ce2" providerId="ADAL" clId="{23284B14-6FD3-48E3-80E5-23DD02831982}" dt="2021-12-13T12:16:41.565" v="244" actId="700"/>
          <ac:spMkLst>
            <pc:docMk/>
            <pc:sldMk cId="3265687534" sldId="265"/>
            <ac:spMk id="2" creationId="{239DAB9F-F332-4DE1-A719-A3EF1574F61F}"/>
          </ac:spMkLst>
        </pc:spChg>
        <pc:spChg chg="mod ord">
          <ac:chgData name="Jennifer Buckley" userId="905af5bc-a38b-4dfc-ae7c-ac6b00482ce2" providerId="ADAL" clId="{23284B14-6FD3-48E3-80E5-23DD02831982}" dt="2021-12-13T12:16:57.078" v="265" actId="14100"/>
          <ac:spMkLst>
            <pc:docMk/>
            <pc:sldMk cId="3265687534" sldId="265"/>
            <ac:spMk id="3" creationId="{EDF54D83-3369-4636-8E37-47C109725122}"/>
          </ac:spMkLst>
        </pc:spChg>
        <pc:picChg chg="mod modCrop">
          <ac:chgData name="Jennifer Buckley" userId="905af5bc-a38b-4dfc-ae7c-ac6b00482ce2" providerId="ADAL" clId="{23284B14-6FD3-48E3-80E5-23DD02831982}" dt="2021-12-13T12:17:09.131" v="267" actId="732"/>
          <ac:picMkLst>
            <pc:docMk/>
            <pc:sldMk cId="3265687534" sldId="265"/>
            <ac:picMk id="4" creationId="{7769CC00-86F9-4A18-9EA5-7ECFC05C08A9}"/>
          </ac:picMkLst>
        </pc:picChg>
      </pc:sldChg>
      <pc:sldChg chg="modSp mod ord modClrScheme chgLayout modNotesTx">
        <pc:chgData name="Jennifer Buckley" userId="905af5bc-a38b-4dfc-ae7c-ac6b00482ce2" providerId="ADAL" clId="{23284B14-6FD3-48E3-80E5-23DD02831982}" dt="2021-12-13T15:53:10.468" v="6805" actId="20577"/>
        <pc:sldMkLst>
          <pc:docMk/>
          <pc:sldMk cId="2536621824" sldId="266"/>
        </pc:sldMkLst>
        <pc:spChg chg="mod ord">
          <ac:chgData name="Jennifer Buckley" userId="905af5bc-a38b-4dfc-ae7c-ac6b00482ce2" providerId="ADAL" clId="{23284B14-6FD3-48E3-80E5-23DD02831982}" dt="2021-12-13T12:17:20.341" v="268" actId="700"/>
          <ac:spMkLst>
            <pc:docMk/>
            <pc:sldMk cId="2536621824" sldId="266"/>
            <ac:spMk id="2" creationId="{87419C76-A3C0-4574-9A4A-4C17D6CC469C}"/>
          </ac:spMkLst>
        </pc:spChg>
        <pc:spChg chg="mod ord">
          <ac:chgData name="Jennifer Buckley" userId="905af5bc-a38b-4dfc-ae7c-ac6b00482ce2" providerId="ADAL" clId="{23284B14-6FD3-48E3-80E5-23DD02831982}" dt="2021-12-13T12:17:20.341" v="268" actId="700"/>
          <ac:spMkLst>
            <pc:docMk/>
            <pc:sldMk cId="2536621824" sldId="266"/>
            <ac:spMk id="3" creationId="{F713E94A-B06F-42A8-9839-679FD4251A90}"/>
          </ac:spMkLst>
        </pc:spChg>
      </pc:sldChg>
      <pc:sldChg chg="modSp mod ord modNotesTx">
        <pc:chgData name="Jennifer Buckley" userId="905af5bc-a38b-4dfc-ae7c-ac6b00482ce2" providerId="ADAL" clId="{23284B14-6FD3-48E3-80E5-23DD02831982}" dt="2022-01-05T10:45:47.638" v="8675"/>
        <pc:sldMkLst>
          <pc:docMk/>
          <pc:sldMk cId="3157076148" sldId="267"/>
        </pc:sldMkLst>
        <pc:spChg chg="mod">
          <ac:chgData name="Jennifer Buckley" userId="905af5bc-a38b-4dfc-ae7c-ac6b00482ce2" providerId="ADAL" clId="{23284B14-6FD3-48E3-80E5-23DD02831982}" dt="2021-12-13T12:43:59.821" v="913" actId="20577"/>
          <ac:spMkLst>
            <pc:docMk/>
            <pc:sldMk cId="3157076148" sldId="267"/>
            <ac:spMk id="2" creationId="{00000000-0000-0000-0000-000000000000}"/>
          </ac:spMkLst>
        </pc:spChg>
        <pc:spChg chg="mod">
          <ac:chgData name="Jennifer Buckley" userId="905af5bc-a38b-4dfc-ae7c-ac6b00482ce2" providerId="ADAL" clId="{23284B14-6FD3-48E3-80E5-23DD02831982}" dt="2021-12-13T14:19:57.081" v="2476" actId="20578"/>
          <ac:spMkLst>
            <pc:docMk/>
            <pc:sldMk cId="3157076148" sldId="267"/>
            <ac:spMk id="3" creationId="{00000000-0000-0000-0000-000000000000}"/>
          </ac:spMkLst>
        </pc:spChg>
      </pc:sldChg>
      <pc:sldChg chg="modSp mod modClrScheme chgLayout modNotesTx">
        <pc:chgData name="Jennifer Buckley" userId="905af5bc-a38b-4dfc-ae7c-ac6b00482ce2" providerId="ADAL" clId="{23284B14-6FD3-48E3-80E5-23DD02831982}" dt="2021-12-13T15:08:06.847" v="3620" actId="20577"/>
        <pc:sldMkLst>
          <pc:docMk/>
          <pc:sldMk cId="4222980554" sldId="268"/>
        </pc:sldMkLst>
        <pc:spChg chg="mod ord">
          <ac:chgData name="Jennifer Buckley" userId="905af5bc-a38b-4dfc-ae7c-ac6b00482ce2" providerId="ADAL" clId="{23284B14-6FD3-48E3-80E5-23DD02831982}" dt="2021-12-13T12:15:36.890" v="212" actId="700"/>
          <ac:spMkLst>
            <pc:docMk/>
            <pc:sldMk cId="4222980554" sldId="268"/>
            <ac:spMk id="2" creationId="{E9194CEE-F4E5-43AA-8FDA-DA7EF30A2FC7}"/>
          </ac:spMkLst>
        </pc:spChg>
        <pc:spChg chg="mod ord">
          <ac:chgData name="Jennifer Buckley" userId="905af5bc-a38b-4dfc-ae7c-ac6b00482ce2" providerId="ADAL" clId="{23284B14-6FD3-48E3-80E5-23DD02831982}" dt="2021-12-13T12:15:36.890" v="212" actId="700"/>
          <ac:spMkLst>
            <pc:docMk/>
            <pc:sldMk cId="4222980554" sldId="268"/>
            <ac:spMk id="3" creationId="{A95723F5-A766-422E-89D3-C8C2AFC88E6D}"/>
          </ac:spMkLst>
        </pc:spChg>
      </pc:sldChg>
      <pc:sldChg chg="addSp delSp modSp mod modClrScheme chgLayout modNotesTx">
        <pc:chgData name="Jennifer Buckley" userId="905af5bc-a38b-4dfc-ae7c-ac6b00482ce2" providerId="ADAL" clId="{23284B14-6FD3-48E3-80E5-23DD02831982}" dt="2021-12-13T14:08:45.031" v="1824" actId="20577"/>
        <pc:sldMkLst>
          <pc:docMk/>
          <pc:sldMk cId="246630129" sldId="269"/>
        </pc:sldMkLst>
        <pc:spChg chg="mod ord">
          <ac:chgData name="Jennifer Buckley" userId="905af5bc-a38b-4dfc-ae7c-ac6b00482ce2" providerId="ADAL" clId="{23284B14-6FD3-48E3-80E5-23DD02831982}" dt="2021-12-13T12:07:50.415" v="22" actId="700"/>
          <ac:spMkLst>
            <pc:docMk/>
            <pc:sldMk cId="246630129" sldId="269"/>
            <ac:spMk id="2" creationId="{E1B38C37-A485-4E1C-8E89-70F4889629F8}"/>
          </ac:spMkLst>
        </pc:spChg>
        <pc:spChg chg="mod ord">
          <ac:chgData name="Jennifer Buckley" userId="905af5bc-a38b-4dfc-ae7c-ac6b00482ce2" providerId="ADAL" clId="{23284B14-6FD3-48E3-80E5-23DD02831982}" dt="2021-12-13T14:08:09.697" v="1685" actId="20577"/>
          <ac:spMkLst>
            <pc:docMk/>
            <pc:sldMk cId="246630129" sldId="269"/>
            <ac:spMk id="3" creationId="{CDE7094A-993B-4CB6-9388-9C8491E180CB}"/>
          </ac:spMkLst>
        </pc:spChg>
        <pc:spChg chg="add del mod ord">
          <ac:chgData name="Jennifer Buckley" userId="905af5bc-a38b-4dfc-ae7c-ac6b00482ce2" providerId="ADAL" clId="{23284B14-6FD3-48E3-80E5-23DD02831982}" dt="2021-12-13T12:07:50.415" v="22" actId="700"/>
          <ac:spMkLst>
            <pc:docMk/>
            <pc:sldMk cId="246630129" sldId="269"/>
            <ac:spMk id="4" creationId="{6455A750-9F5E-4550-96E3-1FD7BFE63EC9}"/>
          </ac:spMkLst>
        </pc:spChg>
      </pc:sldChg>
      <pc:sldChg chg="addSp delSp modSp mod modClrScheme chgLayout modNotesTx">
        <pc:chgData name="Jennifer Buckley" userId="905af5bc-a38b-4dfc-ae7c-ac6b00482ce2" providerId="ADAL" clId="{23284B14-6FD3-48E3-80E5-23DD02831982}" dt="2021-12-13T14:06:12.153" v="1440" actId="20577"/>
        <pc:sldMkLst>
          <pc:docMk/>
          <pc:sldMk cId="3518830997" sldId="270"/>
        </pc:sldMkLst>
        <pc:spChg chg="add del mod">
          <ac:chgData name="Jennifer Buckley" userId="905af5bc-a38b-4dfc-ae7c-ac6b00482ce2" providerId="ADAL" clId="{23284B14-6FD3-48E3-80E5-23DD02831982}" dt="2021-12-13T12:07:23.303" v="18" actId="6264"/>
          <ac:spMkLst>
            <pc:docMk/>
            <pc:sldMk cId="3518830997" sldId="270"/>
            <ac:spMk id="2" creationId="{360285CA-0E5D-44D9-B77F-3ACC7075AEDD}"/>
          </ac:spMkLst>
        </pc:spChg>
        <pc:spChg chg="add del mod">
          <ac:chgData name="Jennifer Buckley" userId="905af5bc-a38b-4dfc-ae7c-ac6b00482ce2" providerId="ADAL" clId="{23284B14-6FD3-48E3-80E5-23DD02831982}" dt="2021-12-13T12:07:23.303" v="18" actId="6264"/>
          <ac:spMkLst>
            <pc:docMk/>
            <pc:sldMk cId="3518830997" sldId="270"/>
            <ac:spMk id="3" creationId="{174EF0DE-F872-4598-A627-BBAE43C78CC7}"/>
          </ac:spMkLst>
        </pc:spChg>
        <pc:spChg chg="mod ord">
          <ac:chgData name="Jennifer Buckley" userId="905af5bc-a38b-4dfc-ae7c-ac6b00482ce2" providerId="ADAL" clId="{23284B14-6FD3-48E3-80E5-23DD02831982}" dt="2021-12-13T12:07:44.629" v="21" actId="700"/>
          <ac:spMkLst>
            <pc:docMk/>
            <pc:sldMk cId="3518830997" sldId="270"/>
            <ac:spMk id="7170" creationId="{00000000-0000-0000-0000-000000000000}"/>
          </ac:spMkLst>
        </pc:spChg>
        <pc:spChg chg="mod ord">
          <ac:chgData name="Jennifer Buckley" userId="905af5bc-a38b-4dfc-ae7c-ac6b00482ce2" providerId="ADAL" clId="{23284B14-6FD3-48E3-80E5-23DD02831982}" dt="2021-12-13T12:07:44.629" v="21" actId="700"/>
          <ac:spMkLst>
            <pc:docMk/>
            <pc:sldMk cId="3518830997" sldId="270"/>
            <ac:spMk id="7171" creationId="{00000000-0000-0000-0000-000000000000}"/>
          </ac:spMkLst>
        </pc:spChg>
        <pc:picChg chg="del">
          <ac:chgData name="Jennifer Buckley" userId="905af5bc-a38b-4dfc-ae7c-ac6b00482ce2" providerId="ADAL" clId="{23284B14-6FD3-48E3-80E5-23DD02831982}" dt="2021-12-13T12:07:21.930" v="17" actId="478"/>
          <ac:picMkLst>
            <pc:docMk/>
            <pc:sldMk cId="3518830997" sldId="270"/>
            <ac:picMk id="7172" creationId="{00000000-0000-0000-0000-000000000000}"/>
          </ac:picMkLst>
        </pc:picChg>
      </pc:sldChg>
      <pc:sldChg chg="modSp mod modClrScheme chgLayout">
        <pc:chgData name="Jennifer Buckley" userId="905af5bc-a38b-4dfc-ae7c-ac6b00482ce2" providerId="ADAL" clId="{23284B14-6FD3-48E3-80E5-23DD02831982}" dt="2021-12-13T14:05:49.488" v="1415" actId="20577"/>
        <pc:sldMkLst>
          <pc:docMk/>
          <pc:sldMk cId="1942248716" sldId="271"/>
        </pc:sldMkLst>
        <pc:spChg chg="mod ord">
          <ac:chgData name="Jennifer Buckley" userId="905af5bc-a38b-4dfc-ae7c-ac6b00482ce2" providerId="ADAL" clId="{23284B14-6FD3-48E3-80E5-23DD02831982}" dt="2021-12-13T12:07:02.775" v="15" actId="700"/>
          <ac:spMkLst>
            <pc:docMk/>
            <pc:sldMk cId="1942248716" sldId="271"/>
            <ac:spMk id="2" creationId="{AC0AED30-AD14-4EDD-BF53-7DF62FA70E1F}"/>
          </ac:spMkLst>
        </pc:spChg>
        <pc:spChg chg="mod ord">
          <ac:chgData name="Jennifer Buckley" userId="905af5bc-a38b-4dfc-ae7c-ac6b00482ce2" providerId="ADAL" clId="{23284B14-6FD3-48E3-80E5-23DD02831982}" dt="2021-12-13T14:05:49.488" v="1415" actId="20577"/>
          <ac:spMkLst>
            <pc:docMk/>
            <pc:sldMk cId="1942248716" sldId="271"/>
            <ac:spMk id="3" creationId="{BB0439B0-A699-4D50-8C02-64EA45625757}"/>
          </ac:spMkLst>
        </pc:spChg>
      </pc:sldChg>
      <pc:sldChg chg="del">
        <pc:chgData name="Jennifer Buckley" userId="905af5bc-a38b-4dfc-ae7c-ac6b00482ce2" providerId="ADAL" clId="{23284B14-6FD3-48E3-80E5-23DD02831982}" dt="2021-12-13T12:17:27.618" v="269" actId="47"/>
        <pc:sldMkLst>
          <pc:docMk/>
          <pc:sldMk cId="1694115895" sldId="272"/>
        </pc:sldMkLst>
      </pc:sldChg>
      <pc:sldChg chg="addSp delSp modSp mod modClrScheme chgLayout">
        <pc:chgData name="Jennifer Buckley" userId="905af5bc-a38b-4dfc-ae7c-ac6b00482ce2" providerId="ADAL" clId="{23284B14-6FD3-48E3-80E5-23DD02831982}" dt="2021-12-13T14:44:03.573" v="3032" actId="6549"/>
        <pc:sldMkLst>
          <pc:docMk/>
          <pc:sldMk cId="3501529372" sldId="273"/>
        </pc:sldMkLst>
        <pc:spChg chg="mod ord">
          <ac:chgData name="Jennifer Buckley" userId="905af5bc-a38b-4dfc-ae7c-ac6b00482ce2" providerId="ADAL" clId="{23284B14-6FD3-48E3-80E5-23DD02831982}" dt="2021-12-13T14:44:03.573" v="3032" actId="6549"/>
          <ac:spMkLst>
            <pc:docMk/>
            <pc:sldMk cId="3501529372" sldId="273"/>
            <ac:spMk id="2" creationId="{00000000-0000-0000-0000-000000000000}"/>
          </ac:spMkLst>
        </pc:spChg>
        <pc:spChg chg="del mod ord">
          <ac:chgData name="Jennifer Buckley" userId="905af5bc-a38b-4dfc-ae7c-ac6b00482ce2" providerId="ADAL" clId="{23284B14-6FD3-48E3-80E5-23DD02831982}" dt="2021-12-13T12:17:48.111" v="277" actId="478"/>
          <ac:spMkLst>
            <pc:docMk/>
            <pc:sldMk cId="3501529372" sldId="273"/>
            <ac:spMk id="3" creationId="{00000000-0000-0000-0000-000000000000}"/>
          </ac:spMkLst>
        </pc:spChg>
        <pc:spChg chg="del mod ord">
          <ac:chgData name="Jennifer Buckley" userId="905af5bc-a38b-4dfc-ae7c-ac6b00482ce2" providerId="ADAL" clId="{23284B14-6FD3-48E3-80E5-23DD02831982}" dt="2021-12-13T12:17:39.662" v="274" actId="478"/>
          <ac:spMkLst>
            <pc:docMk/>
            <pc:sldMk cId="3501529372" sldId="273"/>
            <ac:spMk id="4" creationId="{00000000-0000-0000-0000-000000000000}"/>
          </ac:spMkLst>
        </pc:spChg>
        <pc:spChg chg="add del mod">
          <ac:chgData name="Jennifer Buckley" userId="905af5bc-a38b-4dfc-ae7c-ac6b00482ce2" providerId="ADAL" clId="{23284B14-6FD3-48E3-80E5-23DD02831982}" dt="2021-12-13T12:17:53.925" v="279" actId="478"/>
          <ac:spMkLst>
            <pc:docMk/>
            <pc:sldMk cId="3501529372" sldId="273"/>
            <ac:spMk id="7" creationId="{89856324-A95E-4619-BB7C-8594F90FABCB}"/>
          </ac:spMkLst>
        </pc:spChg>
      </pc:sldChg>
      <pc:sldChg chg="add del">
        <pc:chgData name="Jennifer Buckley" userId="905af5bc-a38b-4dfc-ae7c-ac6b00482ce2" providerId="ADAL" clId="{23284B14-6FD3-48E3-80E5-23DD02831982}" dt="2021-12-13T12:18:12.443" v="282" actId="47"/>
        <pc:sldMkLst>
          <pc:docMk/>
          <pc:sldMk cId="127874543" sldId="274"/>
        </pc:sldMkLst>
      </pc:sldChg>
      <pc:sldChg chg="addSp delSp modSp add mod modClrScheme chgLayout modNotesTx">
        <pc:chgData name="Jennifer Buckley" userId="905af5bc-a38b-4dfc-ae7c-ac6b00482ce2" providerId="ADAL" clId="{23284B14-6FD3-48E3-80E5-23DD02831982}" dt="2022-01-19T11:17:42.179" v="22963" actId="20577"/>
        <pc:sldMkLst>
          <pc:docMk/>
          <pc:sldMk cId="3109005485" sldId="274"/>
        </pc:sldMkLst>
        <pc:spChg chg="mod ord">
          <ac:chgData name="Jennifer Buckley" userId="905af5bc-a38b-4dfc-ae7c-ac6b00482ce2" providerId="ADAL" clId="{23284B14-6FD3-48E3-80E5-23DD02831982}" dt="2022-01-19T11:15:33.729" v="22948" actId="700"/>
          <ac:spMkLst>
            <pc:docMk/>
            <pc:sldMk cId="3109005485" sldId="274"/>
            <ac:spMk id="2" creationId="{CBF1C64D-5F0F-4CA4-8089-13478856D3D7}"/>
          </ac:spMkLst>
        </pc:spChg>
        <pc:spChg chg="add del mod ord">
          <ac:chgData name="Jennifer Buckley" userId="905af5bc-a38b-4dfc-ae7c-ac6b00482ce2" providerId="ADAL" clId="{23284B14-6FD3-48E3-80E5-23DD02831982}" dt="2022-01-19T11:15:38.701" v="22949" actId="478"/>
          <ac:spMkLst>
            <pc:docMk/>
            <pc:sldMk cId="3109005485" sldId="274"/>
            <ac:spMk id="3" creationId="{55272D94-B412-4926-9AD3-C10BBC391D65}"/>
          </ac:spMkLst>
        </pc:spChg>
      </pc:sldChg>
      <pc:sldChg chg="addSp delSp modSp mod ord modClrScheme chgLayout modNotesTx">
        <pc:chgData name="Jennifer Buckley" userId="905af5bc-a38b-4dfc-ae7c-ac6b00482ce2" providerId="ADAL" clId="{23284B14-6FD3-48E3-80E5-23DD02831982}" dt="2021-12-13T15:25:49.470" v="4167" actId="700"/>
        <pc:sldMkLst>
          <pc:docMk/>
          <pc:sldMk cId="3406184644" sldId="275"/>
        </pc:sldMkLst>
        <pc:spChg chg="mod ord">
          <ac:chgData name="Jennifer Buckley" userId="905af5bc-a38b-4dfc-ae7c-ac6b00482ce2" providerId="ADAL" clId="{23284B14-6FD3-48E3-80E5-23DD02831982}" dt="2021-12-13T15:25:49.470" v="4167" actId="700"/>
          <ac:spMkLst>
            <pc:docMk/>
            <pc:sldMk cId="3406184644" sldId="275"/>
            <ac:spMk id="2" creationId="{00000000-0000-0000-0000-000000000000}"/>
          </ac:spMkLst>
        </pc:spChg>
        <pc:spChg chg="del mod ord">
          <ac:chgData name="Jennifer Buckley" userId="905af5bc-a38b-4dfc-ae7c-ac6b00482ce2" providerId="ADAL" clId="{23284B14-6FD3-48E3-80E5-23DD02831982}" dt="2021-12-13T15:23:22.520" v="4139" actId="12084"/>
          <ac:spMkLst>
            <pc:docMk/>
            <pc:sldMk cId="3406184644" sldId="275"/>
            <ac:spMk id="3" creationId="{00000000-0000-0000-0000-000000000000}"/>
          </ac:spMkLst>
        </pc:spChg>
        <pc:spChg chg="add del mod ord">
          <ac:chgData name="Jennifer Buckley" userId="905af5bc-a38b-4dfc-ae7c-ac6b00482ce2" providerId="ADAL" clId="{23284B14-6FD3-48E3-80E5-23DD02831982}" dt="2021-12-13T15:25:49.470" v="4167" actId="700"/>
          <ac:spMkLst>
            <pc:docMk/>
            <pc:sldMk cId="3406184644" sldId="275"/>
            <ac:spMk id="5" creationId="{46F406F0-DF5C-4DCE-B3DC-40DDB5D41145}"/>
          </ac:spMkLst>
        </pc:spChg>
        <pc:spChg chg="add del mod ord">
          <ac:chgData name="Jennifer Buckley" userId="905af5bc-a38b-4dfc-ae7c-ac6b00482ce2" providerId="ADAL" clId="{23284B14-6FD3-48E3-80E5-23DD02831982}" dt="2021-12-13T15:25:49.470" v="4167" actId="700"/>
          <ac:spMkLst>
            <pc:docMk/>
            <pc:sldMk cId="3406184644" sldId="275"/>
            <ac:spMk id="6" creationId="{E2B3622B-F2EA-4E5C-8CF3-CB7FED1777E8}"/>
          </ac:spMkLst>
        </pc:spChg>
        <pc:spChg chg="add del mod ord">
          <ac:chgData name="Jennifer Buckley" userId="905af5bc-a38b-4dfc-ae7c-ac6b00482ce2" providerId="ADAL" clId="{23284B14-6FD3-48E3-80E5-23DD02831982}" dt="2021-12-13T15:25:49.470" v="4167" actId="700"/>
          <ac:spMkLst>
            <pc:docMk/>
            <pc:sldMk cId="3406184644" sldId="275"/>
            <ac:spMk id="7" creationId="{4902C0EF-0431-412E-BF98-E35FCACE03EE}"/>
          </ac:spMkLst>
        </pc:spChg>
        <pc:spChg chg="add del mod ord">
          <ac:chgData name="Jennifer Buckley" userId="905af5bc-a38b-4dfc-ae7c-ac6b00482ce2" providerId="ADAL" clId="{23284B14-6FD3-48E3-80E5-23DD02831982}" dt="2021-12-13T15:25:49.470" v="4167" actId="700"/>
          <ac:spMkLst>
            <pc:docMk/>
            <pc:sldMk cId="3406184644" sldId="275"/>
            <ac:spMk id="8" creationId="{898A1DC3-9C83-4DB1-9C5C-C050D6633091}"/>
          </ac:spMkLst>
        </pc:spChg>
        <pc:graphicFrameChg chg="add mod">
          <ac:chgData name="Jennifer Buckley" userId="905af5bc-a38b-4dfc-ae7c-ac6b00482ce2" providerId="ADAL" clId="{23284B14-6FD3-48E3-80E5-23DD02831982}" dt="2021-12-13T15:23:47.778" v="4142" actId="13782"/>
          <ac:graphicFrameMkLst>
            <pc:docMk/>
            <pc:sldMk cId="3406184644" sldId="275"/>
            <ac:graphicFrameMk id="4" creationId="{B229B815-F817-4CAF-9754-6404B213C4EE}"/>
          </ac:graphicFrameMkLst>
        </pc:graphicFrameChg>
      </pc:sldChg>
      <pc:sldChg chg="modSp mod modClrScheme chgLayout modNotesTx">
        <pc:chgData name="Jennifer Buckley" userId="905af5bc-a38b-4dfc-ae7c-ac6b00482ce2" providerId="ADAL" clId="{23284B14-6FD3-48E3-80E5-23DD02831982}" dt="2021-12-13T12:25:07.312" v="402" actId="700"/>
        <pc:sldMkLst>
          <pc:docMk/>
          <pc:sldMk cId="3783945314" sldId="276"/>
        </pc:sldMkLst>
        <pc:spChg chg="mod ord">
          <ac:chgData name="Jennifer Buckley" userId="905af5bc-a38b-4dfc-ae7c-ac6b00482ce2" providerId="ADAL" clId="{23284B14-6FD3-48E3-80E5-23DD02831982}" dt="2021-12-13T12:25:07.312" v="402" actId="700"/>
          <ac:spMkLst>
            <pc:docMk/>
            <pc:sldMk cId="3783945314" sldId="276"/>
            <ac:spMk id="2" creationId="{00000000-0000-0000-0000-000000000000}"/>
          </ac:spMkLst>
        </pc:spChg>
        <pc:spChg chg="mod ord">
          <ac:chgData name="Jennifer Buckley" userId="905af5bc-a38b-4dfc-ae7c-ac6b00482ce2" providerId="ADAL" clId="{23284B14-6FD3-48E3-80E5-23DD02831982}" dt="2021-12-13T12:25:07.312" v="402" actId="700"/>
          <ac:spMkLst>
            <pc:docMk/>
            <pc:sldMk cId="3783945314" sldId="276"/>
            <ac:spMk id="3" creationId="{00000000-0000-0000-0000-000000000000}"/>
          </ac:spMkLst>
        </pc:spChg>
      </pc:sldChg>
      <pc:sldChg chg="del">
        <pc:chgData name="Jennifer Buckley" userId="905af5bc-a38b-4dfc-ae7c-ac6b00482ce2" providerId="ADAL" clId="{23284B14-6FD3-48E3-80E5-23DD02831982}" dt="2021-12-13T14:02:41.952" v="1189" actId="47"/>
        <pc:sldMkLst>
          <pc:docMk/>
          <pc:sldMk cId="2777420564" sldId="277"/>
        </pc:sldMkLst>
      </pc:sldChg>
      <pc:sldChg chg="addSp delSp modSp del mod modNotesTx">
        <pc:chgData name="Jennifer Buckley" userId="905af5bc-a38b-4dfc-ae7c-ac6b00482ce2" providerId="ADAL" clId="{23284B14-6FD3-48E3-80E5-23DD02831982}" dt="2021-12-13T14:26:33.681" v="2602" actId="47"/>
        <pc:sldMkLst>
          <pc:docMk/>
          <pc:sldMk cId="3087862471" sldId="278"/>
        </pc:sldMkLst>
        <pc:spChg chg="mod">
          <ac:chgData name="Jennifer Buckley" userId="905af5bc-a38b-4dfc-ae7c-ac6b00482ce2" providerId="ADAL" clId="{23284B14-6FD3-48E3-80E5-23DD02831982}" dt="2021-12-13T14:20:16.036" v="2478" actId="18245"/>
          <ac:spMkLst>
            <pc:docMk/>
            <pc:sldMk cId="3087862471" sldId="278"/>
            <ac:spMk id="5" creationId="{ACE92E4D-B488-4B21-A046-60DCFB1DF7C5}"/>
          </ac:spMkLst>
        </pc:spChg>
        <pc:spChg chg="mod">
          <ac:chgData name="Jennifer Buckley" userId="905af5bc-a38b-4dfc-ae7c-ac6b00482ce2" providerId="ADAL" clId="{23284B14-6FD3-48E3-80E5-23DD02831982}" dt="2021-12-13T14:20:16.036" v="2478" actId="18245"/>
          <ac:spMkLst>
            <pc:docMk/>
            <pc:sldMk cId="3087862471" sldId="278"/>
            <ac:spMk id="6" creationId="{F8BCAB47-9D09-4B12-A8E3-E32EF8155B8A}"/>
          </ac:spMkLst>
        </pc:spChg>
        <pc:spChg chg="mod">
          <ac:chgData name="Jennifer Buckley" userId="905af5bc-a38b-4dfc-ae7c-ac6b00482ce2" providerId="ADAL" clId="{23284B14-6FD3-48E3-80E5-23DD02831982}" dt="2021-12-13T14:20:12.183" v="2477" actId="18245"/>
          <ac:spMkLst>
            <pc:docMk/>
            <pc:sldMk cId="3087862471" sldId="278"/>
            <ac:spMk id="7" creationId="{F11A0D12-8D5E-4E17-88AE-C1F2E1AEC48B}"/>
          </ac:spMkLst>
        </pc:spChg>
        <pc:spChg chg="add mod">
          <ac:chgData name="Jennifer Buckley" userId="905af5bc-a38b-4dfc-ae7c-ac6b00482ce2" providerId="ADAL" clId="{23284B14-6FD3-48E3-80E5-23DD02831982}" dt="2021-12-13T14:21:38.521" v="2515" actId="6549"/>
          <ac:spMkLst>
            <pc:docMk/>
            <pc:sldMk cId="3087862471" sldId="278"/>
            <ac:spMk id="8" creationId="{D2F9EBA5-E03E-4876-A28C-7B731BA992FD}"/>
          </ac:spMkLst>
        </pc:spChg>
        <pc:grpChg chg="mod">
          <ac:chgData name="Jennifer Buckley" userId="905af5bc-a38b-4dfc-ae7c-ac6b00482ce2" providerId="ADAL" clId="{23284B14-6FD3-48E3-80E5-23DD02831982}" dt="2021-12-13T14:20:16.036" v="2478" actId="18245"/>
          <ac:grpSpMkLst>
            <pc:docMk/>
            <pc:sldMk cId="3087862471" sldId="278"/>
            <ac:grpSpMk id="3" creationId="{A2000490-5CFB-49FB-A07B-A303F9A9DA5D}"/>
          </ac:grpSpMkLst>
        </pc:grpChg>
        <pc:graphicFrameChg chg="add del mod">
          <ac:chgData name="Jennifer Buckley" userId="905af5bc-a38b-4dfc-ae7c-ac6b00482ce2" providerId="ADAL" clId="{23284B14-6FD3-48E3-80E5-23DD02831982}" dt="2021-12-13T14:20:19.340" v="2479" actId="11529"/>
          <ac:graphicFrameMkLst>
            <pc:docMk/>
            <pc:sldMk cId="3087862471" sldId="278"/>
            <ac:graphicFrameMk id="4" creationId="{00000000-0000-0000-0000-000000000000}"/>
          </ac:graphicFrameMkLst>
        </pc:graphicFrameChg>
      </pc:sldChg>
      <pc:sldChg chg="modSp del mod modNotesTx">
        <pc:chgData name="Jennifer Buckley" userId="905af5bc-a38b-4dfc-ae7c-ac6b00482ce2" providerId="ADAL" clId="{23284B14-6FD3-48E3-80E5-23DD02831982}" dt="2021-12-13T14:18:40.905" v="2470" actId="47"/>
        <pc:sldMkLst>
          <pc:docMk/>
          <pc:sldMk cId="2510728945" sldId="279"/>
        </pc:sldMkLst>
        <pc:spChg chg="mod">
          <ac:chgData name="Jennifer Buckley" userId="905af5bc-a38b-4dfc-ae7c-ac6b00482ce2" providerId="ADAL" clId="{23284B14-6FD3-48E3-80E5-23DD02831982}" dt="2021-12-13T14:01:29.346" v="1173" actId="6549"/>
          <ac:spMkLst>
            <pc:docMk/>
            <pc:sldMk cId="2510728945" sldId="279"/>
            <ac:spMk id="3" creationId="{00000000-0000-0000-0000-000000000000}"/>
          </ac:spMkLst>
        </pc:spChg>
      </pc:sldChg>
      <pc:sldChg chg="addSp delSp modSp add del mod modClrScheme chgLayout modNotesTx">
        <pc:chgData name="Jennifer Buckley" userId="905af5bc-a38b-4dfc-ae7c-ac6b00482ce2" providerId="ADAL" clId="{23284B14-6FD3-48E3-80E5-23DD02831982}" dt="2021-12-13T15:46:40.259" v="5939" actId="47"/>
        <pc:sldMkLst>
          <pc:docMk/>
          <pc:sldMk cId="799082296" sldId="280"/>
        </pc:sldMkLst>
        <pc:spChg chg="mod ord">
          <ac:chgData name="Jennifer Buckley" userId="905af5bc-a38b-4dfc-ae7c-ac6b00482ce2" providerId="ADAL" clId="{23284B14-6FD3-48E3-80E5-23DD02831982}" dt="2021-12-13T12:19:15.352" v="294" actId="700"/>
          <ac:spMkLst>
            <pc:docMk/>
            <pc:sldMk cId="799082296" sldId="280"/>
            <ac:spMk id="2" creationId="{00000000-0000-0000-0000-000000000000}"/>
          </ac:spMkLst>
        </pc:spChg>
        <pc:spChg chg="del mod ord">
          <ac:chgData name="Jennifer Buckley" userId="905af5bc-a38b-4dfc-ae7c-ac6b00482ce2" providerId="ADAL" clId="{23284B14-6FD3-48E3-80E5-23DD02831982}" dt="2021-12-13T12:19:20.571" v="298" actId="478"/>
          <ac:spMkLst>
            <pc:docMk/>
            <pc:sldMk cId="799082296" sldId="280"/>
            <ac:spMk id="3" creationId="{00000000-0000-0000-0000-000000000000}"/>
          </ac:spMkLst>
        </pc:spChg>
        <pc:spChg chg="del mod ord">
          <ac:chgData name="Jennifer Buckley" userId="905af5bc-a38b-4dfc-ae7c-ac6b00482ce2" providerId="ADAL" clId="{23284B14-6FD3-48E3-80E5-23DD02831982}" dt="2021-12-13T12:19:18.568" v="297" actId="478"/>
          <ac:spMkLst>
            <pc:docMk/>
            <pc:sldMk cId="799082296" sldId="280"/>
            <ac:spMk id="4" creationId="{00000000-0000-0000-0000-000000000000}"/>
          </ac:spMkLst>
        </pc:spChg>
        <pc:spChg chg="add del mod">
          <ac:chgData name="Jennifer Buckley" userId="905af5bc-a38b-4dfc-ae7c-ac6b00482ce2" providerId="ADAL" clId="{23284B14-6FD3-48E3-80E5-23DD02831982}" dt="2021-12-13T12:19:22.728" v="299" actId="478"/>
          <ac:spMkLst>
            <pc:docMk/>
            <pc:sldMk cId="799082296" sldId="280"/>
            <ac:spMk id="7" creationId="{C0F95C00-4E21-49E1-90E2-F742F3968B4D}"/>
          </ac:spMkLst>
        </pc:spChg>
      </pc:sldChg>
      <pc:sldChg chg="del">
        <pc:chgData name="Jennifer Buckley" userId="905af5bc-a38b-4dfc-ae7c-ac6b00482ce2" providerId="ADAL" clId="{23284B14-6FD3-48E3-80E5-23DD02831982}" dt="2021-12-13T12:51:13.025" v="1140" actId="47"/>
        <pc:sldMkLst>
          <pc:docMk/>
          <pc:sldMk cId="1722602790" sldId="282"/>
        </pc:sldMkLst>
      </pc:sldChg>
      <pc:sldChg chg="add del">
        <pc:chgData name="Jennifer Buckley" userId="905af5bc-a38b-4dfc-ae7c-ac6b00482ce2" providerId="ADAL" clId="{23284B14-6FD3-48E3-80E5-23DD02831982}" dt="2021-12-13T14:03:13.318" v="1212" actId="47"/>
        <pc:sldMkLst>
          <pc:docMk/>
          <pc:sldMk cId="3016126678" sldId="283"/>
        </pc:sldMkLst>
      </pc:sldChg>
      <pc:sldChg chg="del">
        <pc:chgData name="Jennifer Buckley" userId="905af5bc-a38b-4dfc-ae7c-ac6b00482ce2" providerId="ADAL" clId="{23284B14-6FD3-48E3-80E5-23DD02831982}" dt="2021-12-13T12:19:35.597" v="300" actId="47"/>
        <pc:sldMkLst>
          <pc:docMk/>
          <pc:sldMk cId="4108230207" sldId="284"/>
        </pc:sldMkLst>
      </pc:sldChg>
      <pc:sldChg chg="addSp delSp modSp mod modClrScheme chgLayout modNotesTx">
        <pc:chgData name="Jennifer Buckley" userId="905af5bc-a38b-4dfc-ae7c-ac6b00482ce2" providerId="ADAL" clId="{23284B14-6FD3-48E3-80E5-23DD02831982}" dt="2021-12-13T15:49:56.544" v="6359" actId="20577"/>
        <pc:sldMkLst>
          <pc:docMk/>
          <pc:sldMk cId="24406209" sldId="285"/>
        </pc:sldMkLst>
        <pc:spChg chg="mod ord">
          <ac:chgData name="Jennifer Buckley" userId="905af5bc-a38b-4dfc-ae7c-ac6b00482ce2" providerId="ADAL" clId="{23284B14-6FD3-48E3-80E5-23DD02831982}" dt="2021-12-13T12:50:23.859" v="1135" actId="27636"/>
          <ac:spMkLst>
            <pc:docMk/>
            <pc:sldMk cId="24406209" sldId="285"/>
            <ac:spMk id="2" creationId="{00000000-0000-0000-0000-000000000000}"/>
          </ac:spMkLst>
        </pc:spChg>
        <pc:spChg chg="add mod ord">
          <ac:chgData name="Jennifer Buckley" userId="905af5bc-a38b-4dfc-ae7c-ac6b00482ce2" providerId="ADAL" clId="{23284B14-6FD3-48E3-80E5-23DD02831982}" dt="2021-12-13T15:48:14.921" v="6090" actId="6549"/>
          <ac:spMkLst>
            <pc:docMk/>
            <pc:sldMk cId="24406209" sldId="285"/>
            <ac:spMk id="3" creationId="{BD40FDC1-3DB3-4CD8-9725-785026F871BE}"/>
          </ac:spMkLst>
        </pc:spChg>
        <pc:spChg chg="del mod">
          <ac:chgData name="Jennifer Buckley" userId="905af5bc-a38b-4dfc-ae7c-ac6b00482ce2" providerId="ADAL" clId="{23284B14-6FD3-48E3-80E5-23DD02831982}" dt="2021-12-13T12:50:28.899" v="1138"/>
          <ac:spMkLst>
            <pc:docMk/>
            <pc:sldMk cId="24406209" sldId="285"/>
            <ac:spMk id="4" creationId="{00000000-0000-0000-0000-000000000000}"/>
          </ac:spMkLst>
        </pc:spChg>
        <pc:picChg chg="del">
          <ac:chgData name="Jennifer Buckley" userId="905af5bc-a38b-4dfc-ae7c-ac6b00482ce2" providerId="ADAL" clId="{23284B14-6FD3-48E3-80E5-23DD02831982}" dt="2021-12-13T12:50:18.927" v="1133" actId="478"/>
          <ac:picMkLst>
            <pc:docMk/>
            <pc:sldMk cId="24406209" sldId="285"/>
            <ac:picMk id="8" creationId="{00000000-0000-0000-0000-000000000000}"/>
          </ac:picMkLst>
        </pc:picChg>
      </pc:sldChg>
      <pc:sldChg chg="addSp delSp modSp del mod ord modClrScheme chgLayout">
        <pc:chgData name="Jennifer Buckley" userId="905af5bc-a38b-4dfc-ae7c-ac6b00482ce2" providerId="ADAL" clId="{23284B14-6FD3-48E3-80E5-23DD02831982}" dt="2021-12-13T14:43:35.833" v="3007" actId="47"/>
        <pc:sldMkLst>
          <pc:docMk/>
          <pc:sldMk cId="3392004396" sldId="286"/>
        </pc:sldMkLst>
        <pc:spChg chg="mod ord">
          <ac:chgData name="Jennifer Buckley" userId="905af5bc-a38b-4dfc-ae7c-ac6b00482ce2" providerId="ADAL" clId="{23284B14-6FD3-48E3-80E5-23DD02831982}" dt="2021-12-13T14:43:00.324" v="3003" actId="6264"/>
          <ac:spMkLst>
            <pc:docMk/>
            <pc:sldMk cId="3392004396" sldId="286"/>
            <ac:spMk id="2" creationId="{00000000-0000-0000-0000-000000000000}"/>
          </ac:spMkLst>
        </pc:spChg>
        <pc:spChg chg="del mod ord">
          <ac:chgData name="Jennifer Buckley" userId="905af5bc-a38b-4dfc-ae7c-ac6b00482ce2" providerId="ADAL" clId="{23284B14-6FD3-48E3-80E5-23DD02831982}" dt="2021-12-13T14:43:12.194" v="3004" actId="12084"/>
          <ac:spMkLst>
            <pc:docMk/>
            <pc:sldMk cId="3392004396" sldId="286"/>
            <ac:spMk id="3" creationId="{00000000-0000-0000-0000-000000000000}"/>
          </ac:spMkLst>
        </pc:spChg>
        <pc:spChg chg="add del mod">
          <ac:chgData name="Jennifer Buckley" userId="905af5bc-a38b-4dfc-ae7c-ac6b00482ce2" providerId="ADAL" clId="{23284B14-6FD3-48E3-80E5-23DD02831982}" dt="2021-12-13T12:55:11.821" v="1147" actId="6264"/>
          <ac:spMkLst>
            <pc:docMk/>
            <pc:sldMk cId="3392004396" sldId="286"/>
            <ac:spMk id="4" creationId="{CEA7D464-8F78-4DCE-8D1C-3D3F5099068F}"/>
          </ac:spMkLst>
        </pc:spChg>
        <pc:spChg chg="add del mod">
          <ac:chgData name="Jennifer Buckley" userId="905af5bc-a38b-4dfc-ae7c-ac6b00482ce2" providerId="ADAL" clId="{23284B14-6FD3-48E3-80E5-23DD02831982}" dt="2021-12-13T12:55:11.821" v="1147" actId="6264"/>
          <ac:spMkLst>
            <pc:docMk/>
            <pc:sldMk cId="3392004396" sldId="286"/>
            <ac:spMk id="5" creationId="{2CA8EC60-512C-4270-A5E6-1D9300D3AEC0}"/>
          </ac:spMkLst>
        </pc:spChg>
        <pc:spChg chg="add del mod">
          <ac:chgData name="Jennifer Buckley" userId="905af5bc-a38b-4dfc-ae7c-ac6b00482ce2" providerId="ADAL" clId="{23284B14-6FD3-48E3-80E5-23DD02831982}" dt="2021-12-13T14:42:59.631" v="3002" actId="6264"/>
          <ac:spMkLst>
            <pc:docMk/>
            <pc:sldMk cId="3392004396" sldId="286"/>
            <ac:spMk id="6" creationId="{6D1B8067-201D-4528-AB8C-75027DBE2AE4}"/>
          </ac:spMkLst>
        </pc:spChg>
        <pc:spChg chg="add del mod">
          <ac:chgData name="Jennifer Buckley" userId="905af5bc-a38b-4dfc-ae7c-ac6b00482ce2" providerId="ADAL" clId="{23284B14-6FD3-48E3-80E5-23DD02831982}" dt="2021-12-13T14:42:59.631" v="3002" actId="6264"/>
          <ac:spMkLst>
            <pc:docMk/>
            <pc:sldMk cId="3392004396" sldId="286"/>
            <ac:spMk id="7" creationId="{57B0145D-9554-4D0B-ABB2-A96704D1D3C7}"/>
          </ac:spMkLst>
        </pc:spChg>
        <pc:spChg chg="add del mod">
          <ac:chgData name="Jennifer Buckley" userId="905af5bc-a38b-4dfc-ae7c-ac6b00482ce2" providerId="ADAL" clId="{23284B14-6FD3-48E3-80E5-23DD02831982}" dt="2021-12-13T14:43:00.324" v="3003" actId="6264"/>
          <ac:spMkLst>
            <pc:docMk/>
            <pc:sldMk cId="3392004396" sldId="286"/>
            <ac:spMk id="8" creationId="{43A493CC-A8A4-4248-B948-5FC919CD429F}"/>
          </ac:spMkLst>
        </pc:spChg>
        <pc:spChg chg="add del mod">
          <ac:chgData name="Jennifer Buckley" userId="905af5bc-a38b-4dfc-ae7c-ac6b00482ce2" providerId="ADAL" clId="{23284B14-6FD3-48E3-80E5-23DD02831982}" dt="2021-12-13T14:43:00.324" v="3003" actId="6264"/>
          <ac:spMkLst>
            <pc:docMk/>
            <pc:sldMk cId="3392004396" sldId="286"/>
            <ac:spMk id="9" creationId="{AA343549-D0E8-40EE-8A2A-8CD1E7F23185}"/>
          </ac:spMkLst>
        </pc:spChg>
        <pc:graphicFrameChg chg="add mod">
          <ac:chgData name="Jennifer Buckley" userId="905af5bc-a38b-4dfc-ae7c-ac6b00482ce2" providerId="ADAL" clId="{23284B14-6FD3-48E3-80E5-23DD02831982}" dt="2021-12-13T14:43:16.446" v="3006" actId="20577"/>
          <ac:graphicFrameMkLst>
            <pc:docMk/>
            <pc:sldMk cId="3392004396" sldId="286"/>
            <ac:graphicFrameMk id="10" creationId="{449CD174-024C-4A41-97E5-4C2FEFADF8A5}"/>
          </ac:graphicFrameMkLst>
        </pc:graphicFrameChg>
      </pc:sldChg>
      <pc:sldChg chg="addSp delSp modSp mod modClrScheme chgLayout modNotesTx">
        <pc:chgData name="Jennifer Buckley" userId="905af5bc-a38b-4dfc-ae7c-ac6b00482ce2" providerId="ADAL" clId="{23284B14-6FD3-48E3-80E5-23DD02831982}" dt="2021-12-13T15:50:45.738" v="6529" actId="20577"/>
        <pc:sldMkLst>
          <pc:docMk/>
          <pc:sldMk cId="1199974746" sldId="287"/>
        </pc:sldMkLst>
        <pc:spChg chg="mod ord">
          <ac:chgData name="Jennifer Buckley" userId="905af5bc-a38b-4dfc-ae7c-ac6b00482ce2" providerId="ADAL" clId="{23284B14-6FD3-48E3-80E5-23DD02831982}" dt="2021-12-13T14:04:18.758" v="1283" actId="6264"/>
          <ac:spMkLst>
            <pc:docMk/>
            <pc:sldMk cId="1199974746" sldId="287"/>
            <ac:spMk id="2" creationId="{00000000-0000-0000-0000-000000000000}"/>
          </ac:spMkLst>
        </pc:spChg>
        <pc:spChg chg="add mod ord">
          <ac:chgData name="Jennifer Buckley" userId="905af5bc-a38b-4dfc-ae7c-ac6b00482ce2" providerId="ADAL" clId="{23284B14-6FD3-48E3-80E5-23DD02831982}" dt="2021-12-13T14:04:30.367" v="1287" actId="27636"/>
          <ac:spMkLst>
            <pc:docMk/>
            <pc:sldMk cId="1199974746" sldId="287"/>
            <ac:spMk id="3" creationId="{4875F318-542E-409C-9D18-6059D151963B}"/>
          </ac:spMkLst>
        </pc:spChg>
        <pc:spChg chg="add del mod">
          <ac:chgData name="Jennifer Buckley" userId="905af5bc-a38b-4dfc-ae7c-ac6b00482ce2" providerId="ADAL" clId="{23284B14-6FD3-48E3-80E5-23DD02831982}" dt="2021-12-13T14:04:18.758" v="1283" actId="6264"/>
          <ac:spMkLst>
            <pc:docMk/>
            <pc:sldMk cId="1199974746" sldId="287"/>
            <ac:spMk id="4" creationId="{093706DA-4BB8-4ED4-A634-8759A7F70274}"/>
          </ac:spMkLst>
        </pc:spChg>
        <pc:spChg chg="add del mod">
          <ac:chgData name="Jennifer Buckley" userId="905af5bc-a38b-4dfc-ae7c-ac6b00482ce2" providerId="ADAL" clId="{23284B14-6FD3-48E3-80E5-23DD02831982}" dt="2021-12-13T14:04:18.758" v="1283" actId="6264"/>
          <ac:spMkLst>
            <pc:docMk/>
            <pc:sldMk cId="1199974746" sldId="287"/>
            <ac:spMk id="5" creationId="{7D0727D3-51C2-46DB-979D-5B7723C44FA1}"/>
          </ac:spMkLst>
        </pc:spChg>
        <pc:spChg chg="del mod">
          <ac:chgData name="Jennifer Buckley" userId="905af5bc-a38b-4dfc-ae7c-ac6b00482ce2" providerId="ADAL" clId="{23284B14-6FD3-48E3-80E5-23DD02831982}" dt="2021-12-13T14:04:16.152" v="1280" actId="478"/>
          <ac:spMkLst>
            <pc:docMk/>
            <pc:sldMk cId="1199974746" sldId="287"/>
            <ac:spMk id="11" creationId="{00000000-0000-0000-0000-000000000000}"/>
          </ac:spMkLst>
        </pc:spChg>
        <pc:spChg chg="del mod">
          <ac:chgData name="Jennifer Buckley" userId="905af5bc-a38b-4dfc-ae7c-ac6b00482ce2" providerId="ADAL" clId="{23284B14-6FD3-48E3-80E5-23DD02831982}" dt="2021-12-13T14:04:16.894" v="1281" actId="478"/>
          <ac:spMkLst>
            <pc:docMk/>
            <pc:sldMk cId="1199974746" sldId="287"/>
            <ac:spMk id="12" creationId="{00000000-0000-0000-0000-000000000000}"/>
          </ac:spMkLst>
        </pc:spChg>
        <pc:picChg chg="del mod ord">
          <ac:chgData name="Jennifer Buckley" userId="905af5bc-a38b-4dfc-ae7c-ac6b00482ce2" providerId="ADAL" clId="{23284B14-6FD3-48E3-80E5-23DD02831982}" dt="2021-12-13T14:04:17.641" v="1282" actId="478"/>
          <ac:picMkLst>
            <pc:docMk/>
            <pc:sldMk cId="1199974746" sldId="287"/>
            <ac:picMk id="8" creationId="{00000000-0000-0000-0000-000000000000}"/>
          </ac:picMkLst>
        </pc:picChg>
      </pc:sldChg>
      <pc:sldChg chg="modSp mod modClrScheme chgLayout modNotesTx">
        <pc:chgData name="Jennifer Buckley" userId="905af5bc-a38b-4dfc-ae7c-ac6b00482ce2" providerId="ADAL" clId="{23284B14-6FD3-48E3-80E5-23DD02831982}" dt="2021-12-13T15:52:33.784" v="6724" actId="20577"/>
        <pc:sldMkLst>
          <pc:docMk/>
          <pc:sldMk cId="125126815" sldId="288"/>
        </pc:sldMkLst>
        <pc:spChg chg="mod ord">
          <ac:chgData name="Jennifer Buckley" userId="905af5bc-a38b-4dfc-ae7c-ac6b00482ce2" providerId="ADAL" clId="{23284B14-6FD3-48E3-80E5-23DD02831982}" dt="2021-12-13T14:39:30.948" v="2957" actId="700"/>
          <ac:spMkLst>
            <pc:docMk/>
            <pc:sldMk cId="125126815" sldId="288"/>
            <ac:spMk id="2" creationId="{00000000-0000-0000-0000-000000000000}"/>
          </ac:spMkLst>
        </pc:spChg>
        <pc:spChg chg="mod ord">
          <ac:chgData name="Jennifer Buckley" userId="905af5bc-a38b-4dfc-ae7c-ac6b00482ce2" providerId="ADAL" clId="{23284B14-6FD3-48E3-80E5-23DD02831982}" dt="2021-12-13T15:51:56.723" v="6648" actId="27636"/>
          <ac:spMkLst>
            <pc:docMk/>
            <pc:sldMk cId="125126815" sldId="288"/>
            <ac:spMk id="3" creationId="{00000000-0000-0000-0000-000000000000}"/>
          </ac:spMkLst>
        </pc:spChg>
      </pc:sldChg>
      <pc:sldChg chg="del">
        <pc:chgData name="Jennifer Buckley" userId="905af5bc-a38b-4dfc-ae7c-ac6b00482ce2" providerId="ADAL" clId="{23284B14-6FD3-48E3-80E5-23DD02831982}" dt="2021-12-13T12:51:10.308" v="1139" actId="47"/>
        <pc:sldMkLst>
          <pc:docMk/>
          <pc:sldMk cId="1648760877" sldId="289"/>
        </pc:sldMkLst>
      </pc:sldChg>
      <pc:sldChg chg="add del">
        <pc:chgData name="Jennifer Buckley" userId="905af5bc-a38b-4dfc-ae7c-ac6b00482ce2" providerId="ADAL" clId="{23284B14-6FD3-48E3-80E5-23DD02831982}" dt="2021-12-13T14:03:03.157" v="1211" actId="47"/>
        <pc:sldMkLst>
          <pc:docMk/>
          <pc:sldMk cId="1212910310" sldId="292"/>
        </pc:sldMkLst>
      </pc:sldChg>
      <pc:sldChg chg="del">
        <pc:chgData name="Jennifer Buckley" userId="905af5bc-a38b-4dfc-ae7c-ac6b00482ce2" providerId="ADAL" clId="{23284B14-6FD3-48E3-80E5-23DD02831982}" dt="2021-12-13T14:02:41.425" v="1188" actId="47"/>
        <pc:sldMkLst>
          <pc:docMk/>
          <pc:sldMk cId="3259481461" sldId="293"/>
        </pc:sldMkLst>
      </pc:sldChg>
      <pc:sldChg chg="del">
        <pc:chgData name="Jennifer Buckley" userId="905af5bc-a38b-4dfc-ae7c-ac6b00482ce2" providerId="ADAL" clId="{23284B14-6FD3-48E3-80E5-23DD02831982}" dt="2021-12-13T14:02:42.388" v="1190" actId="47"/>
        <pc:sldMkLst>
          <pc:docMk/>
          <pc:sldMk cId="3209907077" sldId="294"/>
        </pc:sldMkLst>
      </pc:sldChg>
      <pc:sldChg chg="del">
        <pc:chgData name="Jennifer Buckley" userId="905af5bc-a38b-4dfc-ae7c-ac6b00482ce2" providerId="ADAL" clId="{23284B14-6FD3-48E3-80E5-23DD02831982}" dt="2021-12-13T14:02:42.839" v="1191" actId="47"/>
        <pc:sldMkLst>
          <pc:docMk/>
          <pc:sldMk cId="3207218594" sldId="295"/>
        </pc:sldMkLst>
      </pc:sldChg>
      <pc:sldChg chg="del">
        <pc:chgData name="Jennifer Buckley" userId="905af5bc-a38b-4dfc-ae7c-ac6b00482ce2" providerId="ADAL" clId="{23284B14-6FD3-48E3-80E5-23DD02831982}" dt="2021-12-13T14:02:43.293" v="1192" actId="47"/>
        <pc:sldMkLst>
          <pc:docMk/>
          <pc:sldMk cId="1140994064" sldId="296"/>
        </pc:sldMkLst>
      </pc:sldChg>
      <pc:sldChg chg="del">
        <pc:chgData name="Jennifer Buckley" userId="905af5bc-a38b-4dfc-ae7c-ac6b00482ce2" providerId="ADAL" clId="{23284B14-6FD3-48E3-80E5-23DD02831982}" dt="2021-12-13T14:02:43.737" v="1193" actId="47"/>
        <pc:sldMkLst>
          <pc:docMk/>
          <pc:sldMk cId="356953248" sldId="298"/>
        </pc:sldMkLst>
      </pc:sldChg>
      <pc:sldChg chg="del">
        <pc:chgData name="Jennifer Buckley" userId="905af5bc-a38b-4dfc-ae7c-ac6b00482ce2" providerId="ADAL" clId="{23284B14-6FD3-48E3-80E5-23DD02831982}" dt="2021-12-13T14:02:44.213" v="1194" actId="47"/>
        <pc:sldMkLst>
          <pc:docMk/>
          <pc:sldMk cId="794330225" sldId="340"/>
        </pc:sldMkLst>
      </pc:sldChg>
      <pc:sldChg chg="del">
        <pc:chgData name="Jennifer Buckley" userId="905af5bc-a38b-4dfc-ae7c-ac6b00482ce2" providerId="ADAL" clId="{23284B14-6FD3-48E3-80E5-23DD02831982}" dt="2021-12-13T14:02:44.736" v="1195" actId="47"/>
        <pc:sldMkLst>
          <pc:docMk/>
          <pc:sldMk cId="2209213067" sldId="342"/>
        </pc:sldMkLst>
      </pc:sldChg>
      <pc:sldChg chg="del">
        <pc:chgData name="Jennifer Buckley" userId="905af5bc-a38b-4dfc-ae7c-ac6b00482ce2" providerId="ADAL" clId="{23284B14-6FD3-48E3-80E5-23DD02831982}" dt="2021-12-13T14:02:45.484" v="1197" actId="47"/>
        <pc:sldMkLst>
          <pc:docMk/>
          <pc:sldMk cId="743507186" sldId="344"/>
        </pc:sldMkLst>
      </pc:sldChg>
      <pc:sldChg chg="del">
        <pc:chgData name="Jennifer Buckley" userId="905af5bc-a38b-4dfc-ae7c-ac6b00482ce2" providerId="ADAL" clId="{23284B14-6FD3-48E3-80E5-23DD02831982}" dt="2021-12-13T14:02:46.280" v="1199" actId="47"/>
        <pc:sldMkLst>
          <pc:docMk/>
          <pc:sldMk cId="3909042958" sldId="345"/>
        </pc:sldMkLst>
      </pc:sldChg>
      <pc:sldChg chg="del">
        <pc:chgData name="Jennifer Buckley" userId="905af5bc-a38b-4dfc-ae7c-ac6b00482ce2" providerId="ADAL" clId="{23284B14-6FD3-48E3-80E5-23DD02831982}" dt="2021-12-13T14:02:45.045" v="1196" actId="47"/>
        <pc:sldMkLst>
          <pc:docMk/>
          <pc:sldMk cId="3447513626" sldId="346"/>
        </pc:sldMkLst>
      </pc:sldChg>
      <pc:sldChg chg="del">
        <pc:chgData name="Jennifer Buckley" userId="905af5bc-a38b-4dfc-ae7c-ac6b00482ce2" providerId="ADAL" clId="{23284B14-6FD3-48E3-80E5-23DD02831982}" dt="2021-12-13T14:02:46.612" v="1200" actId="47"/>
        <pc:sldMkLst>
          <pc:docMk/>
          <pc:sldMk cId="3466517972" sldId="348"/>
        </pc:sldMkLst>
      </pc:sldChg>
      <pc:sldChg chg="del">
        <pc:chgData name="Jennifer Buckley" userId="905af5bc-a38b-4dfc-ae7c-ac6b00482ce2" providerId="ADAL" clId="{23284B14-6FD3-48E3-80E5-23DD02831982}" dt="2021-12-13T14:02:45.923" v="1198" actId="47"/>
        <pc:sldMkLst>
          <pc:docMk/>
          <pc:sldMk cId="642875106" sldId="349"/>
        </pc:sldMkLst>
      </pc:sldChg>
      <pc:sldChg chg="del">
        <pc:chgData name="Jennifer Buckley" userId="905af5bc-a38b-4dfc-ae7c-ac6b00482ce2" providerId="ADAL" clId="{23284B14-6FD3-48E3-80E5-23DD02831982}" dt="2021-12-13T14:02:47.282" v="1202" actId="47"/>
        <pc:sldMkLst>
          <pc:docMk/>
          <pc:sldMk cId="2370109776" sldId="350"/>
        </pc:sldMkLst>
      </pc:sldChg>
      <pc:sldChg chg="del">
        <pc:chgData name="Jennifer Buckley" userId="905af5bc-a38b-4dfc-ae7c-ac6b00482ce2" providerId="ADAL" clId="{23284B14-6FD3-48E3-80E5-23DD02831982}" dt="2021-12-13T14:02:47.648" v="1203" actId="47"/>
        <pc:sldMkLst>
          <pc:docMk/>
          <pc:sldMk cId="2916116210" sldId="353"/>
        </pc:sldMkLst>
      </pc:sldChg>
      <pc:sldChg chg="del">
        <pc:chgData name="Jennifer Buckley" userId="905af5bc-a38b-4dfc-ae7c-ac6b00482ce2" providerId="ADAL" clId="{23284B14-6FD3-48E3-80E5-23DD02831982}" dt="2021-12-13T14:02:47.023" v="1201" actId="47"/>
        <pc:sldMkLst>
          <pc:docMk/>
          <pc:sldMk cId="2134356501" sldId="354"/>
        </pc:sldMkLst>
      </pc:sldChg>
      <pc:sldChg chg="add del">
        <pc:chgData name="Jennifer Buckley" userId="905af5bc-a38b-4dfc-ae7c-ac6b00482ce2" providerId="ADAL" clId="{23284B14-6FD3-48E3-80E5-23DD02831982}" dt="2021-12-13T14:03:02.208" v="1210" actId="47"/>
        <pc:sldMkLst>
          <pc:docMk/>
          <pc:sldMk cId="2028152604" sldId="355"/>
        </pc:sldMkLst>
      </pc:sldChg>
      <pc:sldChg chg="addSp delSp modSp mod modClrScheme chgLayout modNotesTx">
        <pc:chgData name="Jennifer Buckley" userId="905af5bc-a38b-4dfc-ae7c-ac6b00482ce2" providerId="ADAL" clId="{23284B14-6FD3-48E3-80E5-23DD02831982}" dt="2021-12-13T15:38:02.135" v="5021" actId="6549"/>
        <pc:sldMkLst>
          <pc:docMk/>
          <pc:sldMk cId="4266308663" sldId="356"/>
        </pc:sldMkLst>
        <pc:spChg chg="mod ord">
          <ac:chgData name="Jennifer Buckley" userId="905af5bc-a38b-4dfc-ae7c-ac6b00482ce2" providerId="ADAL" clId="{23284B14-6FD3-48E3-80E5-23DD02831982}" dt="2021-12-13T14:27:16.908" v="2605" actId="700"/>
          <ac:spMkLst>
            <pc:docMk/>
            <pc:sldMk cId="4266308663" sldId="356"/>
            <ac:spMk id="2" creationId="{00000000-0000-0000-0000-000000000000}"/>
          </ac:spMkLst>
        </pc:spChg>
        <pc:spChg chg="add mod ord">
          <ac:chgData name="Jennifer Buckley" userId="905af5bc-a38b-4dfc-ae7c-ac6b00482ce2" providerId="ADAL" clId="{23284B14-6FD3-48E3-80E5-23DD02831982}" dt="2021-12-13T15:34:12.016" v="4710" actId="20577"/>
          <ac:spMkLst>
            <pc:docMk/>
            <pc:sldMk cId="4266308663" sldId="356"/>
            <ac:spMk id="3" creationId="{4119F92E-786D-4926-9C68-640131BE9F1C}"/>
          </ac:spMkLst>
        </pc:spChg>
        <pc:spChg chg="add mod ord">
          <ac:chgData name="Jennifer Buckley" userId="905af5bc-a38b-4dfc-ae7c-ac6b00482ce2" providerId="ADAL" clId="{23284B14-6FD3-48E3-80E5-23DD02831982}" dt="2021-12-13T14:34:51.534" v="2799" actId="27636"/>
          <ac:spMkLst>
            <pc:docMk/>
            <pc:sldMk cId="4266308663" sldId="356"/>
            <ac:spMk id="5" creationId="{90E631DA-4A84-4111-BC8E-773A146186A5}"/>
          </ac:spMkLst>
        </pc:spChg>
        <pc:spChg chg="add mod">
          <ac:chgData name="Jennifer Buckley" userId="905af5bc-a38b-4dfc-ae7c-ac6b00482ce2" providerId="ADAL" clId="{23284B14-6FD3-48E3-80E5-23DD02831982}" dt="2021-12-13T15:28:16.085" v="4315" actId="20577"/>
          <ac:spMkLst>
            <pc:docMk/>
            <pc:sldMk cId="4266308663" sldId="356"/>
            <ac:spMk id="6" creationId="{ADD86A4A-1318-4972-9CAC-FE31B73F9C78}"/>
          </ac:spMkLst>
        </pc:spChg>
        <pc:graphicFrameChg chg="del mod ord">
          <ac:chgData name="Jennifer Buckley" userId="905af5bc-a38b-4dfc-ae7c-ac6b00482ce2" providerId="ADAL" clId="{23284B14-6FD3-48E3-80E5-23DD02831982}" dt="2021-12-13T14:28:12.050" v="2609" actId="11529"/>
          <ac:graphicFrameMkLst>
            <pc:docMk/>
            <pc:sldMk cId="4266308663" sldId="356"/>
            <ac:graphicFrameMk id="4" creationId="{00000000-0000-0000-0000-000000000000}"/>
          </ac:graphicFrameMkLst>
        </pc:graphicFrameChg>
      </pc:sldChg>
      <pc:sldChg chg="addSp delSp modSp new mod modClrScheme chgLayout modNotesTx">
        <pc:chgData name="Jennifer Buckley" userId="905af5bc-a38b-4dfc-ae7c-ac6b00482ce2" providerId="ADAL" clId="{23284B14-6FD3-48E3-80E5-23DD02831982}" dt="2021-12-13T15:04:51.168" v="3423"/>
        <pc:sldMkLst>
          <pc:docMk/>
          <pc:sldMk cId="1405992488" sldId="357"/>
        </pc:sldMkLst>
        <pc:spChg chg="del mod ord">
          <ac:chgData name="Jennifer Buckley" userId="905af5bc-a38b-4dfc-ae7c-ac6b00482ce2" providerId="ADAL" clId="{23284B14-6FD3-48E3-80E5-23DD02831982}" dt="2021-12-13T12:14:14.855" v="94" actId="700"/>
          <ac:spMkLst>
            <pc:docMk/>
            <pc:sldMk cId="1405992488" sldId="357"/>
            <ac:spMk id="2" creationId="{4EA3B1AE-F031-4B26-B956-58BCD2C7F4D7}"/>
          </ac:spMkLst>
        </pc:spChg>
        <pc:spChg chg="del mod ord">
          <ac:chgData name="Jennifer Buckley" userId="905af5bc-a38b-4dfc-ae7c-ac6b00482ce2" providerId="ADAL" clId="{23284B14-6FD3-48E3-80E5-23DD02831982}" dt="2021-12-13T12:14:14.855" v="94" actId="700"/>
          <ac:spMkLst>
            <pc:docMk/>
            <pc:sldMk cId="1405992488" sldId="357"/>
            <ac:spMk id="3" creationId="{66763E51-9C93-404C-9F68-0241AAD0D3B0}"/>
          </ac:spMkLst>
        </pc:spChg>
        <pc:spChg chg="mod ord">
          <ac:chgData name="Jennifer Buckley" userId="905af5bc-a38b-4dfc-ae7c-ac6b00482ce2" providerId="ADAL" clId="{23284B14-6FD3-48E3-80E5-23DD02831982}" dt="2021-12-13T12:14:14.855" v="94" actId="700"/>
          <ac:spMkLst>
            <pc:docMk/>
            <pc:sldMk cId="1405992488" sldId="357"/>
            <ac:spMk id="4" creationId="{626FE3D3-AFC1-4516-8DC7-CFEDAB23C61F}"/>
          </ac:spMkLst>
        </pc:spChg>
        <pc:spChg chg="add mod ord">
          <ac:chgData name="Jennifer Buckley" userId="905af5bc-a38b-4dfc-ae7c-ac6b00482ce2" providerId="ADAL" clId="{23284B14-6FD3-48E3-80E5-23DD02831982}" dt="2021-12-13T14:12:21.898" v="2148" actId="20577"/>
          <ac:spMkLst>
            <pc:docMk/>
            <pc:sldMk cId="1405992488" sldId="357"/>
            <ac:spMk id="5" creationId="{91BC5DB2-C12B-4DB0-9F16-48AFC7DC1F26}"/>
          </ac:spMkLst>
        </pc:spChg>
        <pc:spChg chg="add mod ord">
          <ac:chgData name="Jennifer Buckley" userId="905af5bc-a38b-4dfc-ae7c-ac6b00482ce2" providerId="ADAL" clId="{23284B14-6FD3-48E3-80E5-23DD02831982}" dt="2021-12-13T14:08:58.416" v="1850" actId="20577"/>
          <ac:spMkLst>
            <pc:docMk/>
            <pc:sldMk cId="1405992488" sldId="357"/>
            <ac:spMk id="6" creationId="{6A3ECB60-FF4B-4222-8A5E-5FFFE392A8DD}"/>
          </ac:spMkLst>
        </pc:spChg>
      </pc:sldChg>
      <pc:sldChg chg="addSp delSp modSp mod modClrScheme chgLayout modNotesTx">
        <pc:chgData name="Jennifer Buckley" userId="905af5bc-a38b-4dfc-ae7c-ac6b00482ce2" providerId="ADAL" clId="{23284B14-6FD3-48E3-80E5-23DD02831982}" dt="2022-01-14T11:59:44.889" v="14536" actId="20577"/>
        <pc:sldMkLst>
          <pc:docMk/>
          <pc:sldMk cId="98917218" sldId="358"/>
        </pc:sldMkLst>
        <pc:spChg chg="mod ord">
          <ac:chgData name="Jennifer Buckley" userId="905af5bc-a38b-4dfc-ae7c-ac6b00482ce2" providerId="ADAL" clId="{23284B14-6FD3-48E3-80E5-23DD02831982}" dt="2022-01-05T12:09:11.670" v="13807" actId="700"/>
          <ac:spMkLst>
            <pc:docMk/>
            <pc:sldMk cId="98917218" sldId="358"/>
            <ac:spMk id="2" creationId="{00000000-0000-0000-0000-000000000000}"/>
          </ac:spMkLst>
        </pc:spChg>
        <pc:spChg chg="mod ord">
          <ac:chgData name="Jennifer Buckley" userId="905af5bc-a38b-4dfc-ae7c-ac6b00482ce2" providerId="ADAL" clId="{23284B14-6FD3-48E3-80E5-23DD02831982}" dt="2022-01-14T11:59:44.889" v="14536" actId="20577"/>
          <ac:spMkLst>
            <pc:docMk/>
            <pc:sldMk cId="98917218" sldId="358"/>
            <ac:spMk id="3" creationId="{00000000-0000-0000-0000-000000000000}"/>
          </ac:spMkLst>
        </pc:spChg>
        <pc:spChg chg="del mod ord">
          <ac:chgData name="Jennifer Buckley" userId="905af5bc-a38b-4dfc-ae7c-ac6b00482ce2" providerId="ADAL" clId="{23284B14-6FD3-48E3-80E5-23DD02831982}" dt="2021-12-13T14:41:08.905" v="2973" actId="478"/>
          <ac:spMkLst>
            <pc:docMk/>
            <pc:sldMk cId="98917218" sldId="358"/>
            <ac:spMk id="4" creationId="{00000000-0000-0000-0000-000000000000}"/>
          </ac:spMkLst>
        </pc:spChg>
        <pc:spChg chg="add del mod ord">
          <ac:chgData name="Jennifer Buckley" userId="905af5bc-a38b-4dfc-ae7c-ac6b00482ce2" providerId="ADAL" clId="{23284B14-6FD3-48E3-80E5-23DD02831982}" dt="2022-01-05T12:09:11.670" v="13807" actId="700"/>
          <ac:spMkLst>
            <pc:docMk/>
            <pc:sldMk cId="98917218" sldId="358"/>
            <ac:spMk id="6" creationId="{20E468DF-9590-49EE-B287-812BCA3CB819}"/>
          </ac:spMkLst>
        </pc:spChg>
        <pc:spChg chg="add del mod ord">
          <ac:chgData name="Jennifer Buckley" userId="905af5bc-a38b-4dfc-ae7c-ac6b00482ce2" providerId="ADAL" clId="{23284B14-6FD3-48E3-80E5-23DD02831982}" dt="2022-01-05T12:09:11.670" v="13807" actId="700"/>
          <ac:spMkLst>
            <pc:docMk/>
            <pc:sldMk cId="98917218" sldId="358"/>
            <ac:spMk id="7" creationId="{6F315097-8812-40FF-B027-4649927219E4}"/>
          </ac:spMkLst>
        </pc:spChg>
      </pc:sldChg>
      <pc:sldChg chg="new del">
        <pc:chgData name="Jennifer Buckley" userId="905af5bc-a38b-4dfc-ae7c-ac6b00482ce2" providerId="ADAL" clId="{23284B14-6FD3-48E3-80E5-23DD02831982}" dt="2021-12-13T14:05:19.047" v="1350" actId="47"/>
        <pc:sldMkLst>
          <pc:docMk/>
          <pc:sldMk cId="2613977678" sldId="358"/>
        </pc:sldMkLst>
      </pc:sldChg>
      <pc:sldChg chg="addSp delSp modSp mod modClrScheme chgLayout modNotesTx">
        <pc:chgData name="Jennifer Buckley" userId="905af5bc-a38b-4dfc-ae7c-ac6b00482ce2" providerId="ADAL" clId="{23284B14-6FD3-48E3-80E5-23DD02831982}" dt="2021-12-13T15:57:16.760" v="7203" actId="478"/>
        <pc:sldMkLst>
          <pc:docMk/>
          <pc:sldMk cId="3888902627" sldId="359"/>
        </pc:sldMkLst>
        <pc:spChg chg="mod ord">
          <ac:chgData name="Jennifer Buckley" userId="905af5bc-a38b-4dfc-ae7c-ac6b00482ce2" providerId="ADAL" clId="{23284B14-6FD3-48E3-80E5-23DD02831982}" dt="2021-12-13T15:57:08.741" v="7202" actId="700"/>
          <ac:spMkLst>
            <pc:docMk/>
            <pc:sldMk cId="3888902627" sldId="359"/>
            <ac:spMk id="2" creationId="{530B8260-2772-41F8-8612-A95FD29600F0}"/>
          </ac:spMkLst>
        </pc:spChg>
        <pc:spChg chg="mod ord">
          <ac:chgData name="Jennifer Buckley" userId="905af5bc-a38b-4dfc-ae7c-ac6b00482ce2" providerId="ADAL" clId="{23284B14-6FD3-48E3-80E5-23DD02831982}" dt="2021-12-13T15:57:08.741" v="7202" actId="700"/>
          <ac:spMkLst>
            <pc:docMk/>
            <pc:sldMk cId="3888902627" sldId="359"/>
            <ac:spMk id="3" creationId="{4F3370BE-0018-444A-8C87-223C394D8D45}"/>
          </ac:spMkLst>
        </pc:spChg>
        <pc:spChg chg="add del mod ord">
          <ac:chgData name="Jennifer Buckley" userId="905af5bc-a38b-4dfc-ae7c-ac6b00482ce2" providerId="ADAL" clId="{23284B14-6FD3-48E3-80E5-23DD02831982}" dt="2021-12-13T15:56:47.277" v="7199" actId="478"/>
          <ac:spMkLst>
            <pc:docMk/>
            <pc:sldMk cId="3888902627" sldId="359"/>
            <ac:spMk id="4" creationId="{54F4D919-6582-4335-997A-5D9510A728A8}"/>
          </ac:spMkLst>
        </pc:spChg>
        <pc:spChg chg="add del mod ord">
          <ac:chgData name="Jennifer Buckley" userId="905af5bc-a38b-4dfc-ae7c-ac6b00482ce2" providerId="ADAL" clId="{23284B14-6FD3-48E3-80E5-23DD02831982}" dt="2021-12-13T15:57:16.760" v="7203" actId="478"/>
          <ac:spMkLst>
            <pc:docMk/>
            <pc:sldMk cId="3888902627" sldId="359"/>
            <ac:spMk id="6" creationId="{93C87C27-0228-4ACB-A31B-BD46BBCD57BA}"/>
          </ac:spMkLst>
        </pc:spChg>
        <pc:picChg chg="mod">
          <ac:chgData name="Jennifer Buckley" userId="905af5bc-a38b-4dfc-ae7c-ac6b00482ce2" providerId="ADAL" clId="{23284B14-6FD3-48E3-80E5-23DD02831982}" dt="2021-12-13T15:56:50.838" v="7201" actId="1076"/>
          <ac:picMkLst>
            <pc:docMk/>
            <pc:sldMk cId="3888902627" sldId="359"/>
            <ac:picMk id="5" creationId="{ABC24032-DBDE-4B00-AD6A-45A811AC7D5D}"/>
          </ac:picMkLst>
        </pc:picChg>
      </pc:sldChg>
      <pc:sldChg chg="modNotesTx">
        <pc:chgData name="Jennifer Buckley" userId="905af5bc-a38b-4dfc-ae7c-ac6b00482ce2" providerId="ADAL" clId="{23284B14-6FD3-48E3-80E5-23DD02831982}" dt="2022-01-05T10:51:04.056" v="9021" actId="6549"/>
        <pc:sldMkLst>
          <pc:docMk/>
          <pc:sldMk cId="1406452964" sldId="360"/>
        </pc:sldMkLst>
      </pc:sldChg>
      <pc:sldChg chg="modSp mod modNotesTx">
        <pc:chgData name="Jennifer Buckley" userId="905af5bc-a38b-4dfc-ae7c-ac6b00482ce2" providerId="ADAL" clId="{23284B14-6FD3-48E3-80E5-23DD02831982}" dt="2022-01-05T10:53:04.478" v="9171" actId="20577"/>
        <pc:sldMkLst>
          <pc:docMk/>
          <pc:sldMk cId="1217103397" sldId="361"/>
        </pc:sldMkLst>
        <pc:spChg chg="mod">
          <ac:chgData name="Jennifer Buckley" userId="905af5bc-a38b-4dfc-ae7c-ac6b00482ce2" providerId="ADAL" clId="{23284B14-6FD3-48E3-80E5-23DD02831982}" dt="2022-01-05T10:53:04.478" v="9171" actId="20577"/>
          <ac:spMkLst>
            <pc:docMk/>
            <pc:sldMk cId="1217103397" sldId="361"/>
            <ac:spMk id="3" creationId="{C5442360-4A28-433D-9F5E-5D2F1110ED7F}"/>
          </ac:spMkLst>
        </pc:spChg>
      </pc:sldChg>
      <pc:sldChg chg="modSp mod modNotesTx">
        <pc:chgData name="Jennifer Buckley" userId="905af5bc-a38b-4dfc-ae7c-ac6b00482ce2" providerId="ADAL" clId="{23284B14-6FD3-48E3-80E5-23DD02831982}" dt="2022-01-05T11:35:01.014" v="13286" actId="20577"/>
        <pc:sldMkLst>
          <pc:docMk/>
          <pc:sldMk cId="2001101366" sldId="362"/>
        </pc:sldMkLst>
        <pc:spChg chg="mod">
          <ac:chgData name="Jennifer Buckley" userId="905af5bc-a38b-4dfc-ae7c-ac6b00482ce2" providerId="ADAL" clId="{23284B14-6FD3-48E3-80E5-23DD02831982}" dt="2022-01-05T11:35:01.014" v="13286" actId="20577"/>
          <ac:spMkLst>
            <pc:docMk/>
            <pc:sldMk cId="2001101366" sldId="362"/>
            <ac:spMk id="2" creationId="{10E6476D-CBEA-425B-B83C-64FE28AC5069}"/>
          </ac:spMkLst>
        </pc:spChg>
        <pc:spChg chg="mod">
          <ac:chgData name="Jennifer Buckley" userId="905af5bc-a38b-4dfc-ae7c-ac6b00482ce2" providerId="ADAL" clId="{23284B14-6FD3-48E3-80E5-23DD02831982}" dt="2022-01-05T11:34:55.182" v="13272" actId="6549"/>
          <ac:spMkLst>
            <pc:docMk/>
            <pc:sldMk cId="2001101366" sldId="362"/>
            <ac:spMk id="3" creationId="{B54E0933-D2C3-4ABF-ACA6-4B3C497BE0D0}"/>
          </ac:spMkLst>
        </pc:spChg>
      </pc:sldChg>
      <pc:sldChg chg="modSp mod modNotesTx">
        <pc:chgData name="Jennifer Buckley" userId="905af5bc-a38b-4dfc-ae7c-ac6b00482ce2" providerId="ADAL" clId="{23284B14-6FD3-48E3-80E5-23DD02831982}" dt="2022-01-14T15:57:58.580" v="17540" actId="33524"/>
        <pc:sldMkLst>
          <pc:docMk/>
          <pc:sldMk cId="694268740" sldId="363"/>
        </pc:sldMkLst>
        <pc:spChg chg="mod">
          <ac:chgData name="Jennifer Buckley" userId="905af5bc-a38b-4dfc-ae7c-ac6b00482ce2" providerId="ADAL" clId="{23284B14-6FD3-48E3-80E5-23DD02831982}" dt="2022-01-05T11:41:06.214" v="13383" actId="6549"/>
          <ac:spMkLst>
            <pc:docMk/>
            <pc:sldMk cId="694268740" sldId="363"/>
            <ac:spMk id="2" creationId="{E5869A90-5810-47C2-AE16-E7C864FB9623}"/>
          </ac:spMkLst>
        </pc:spChg>
        <pc:spChg chg="mod">
          <ac:chgData name="Jennifer Buckley" userId="905af5bc-a38b-4dfc-ae7c-ac6b00482ce2" providerId="ADAL" clId="{23284B14-6FD3-48E3-80E5-23DD02831982}" dt="2022-01-14T12:11:54.831" v="15594" actId="20577"/>
          <ac:spMkLst>
            <pc:docMk/>
            <pc:sldMk cId="694268740" sldId="363"/>
            <ac:spMk id="3" creationId="{DD93CAE6-B554-4355-BD37-9FF2B6E3C647}"/>
          </ac:spMkLst>
        </pc:spChg>
        <pc:picChg chg="mod">
          <ac:chgData name="Jennifer Buckley" userId="905af5bc-a38b-4dfc-ae7c-ac6b00482ce2" providerId="ADAL" clId="{23284B14-6FD3-48E3-80E5-23DD02831982}" dt="2022-01-05T11:38:08.035" v="13288" actId="1440"/>
          <ac:picMkLst>
            <pc:docMk/>
            <pc:sldMk cId="694268740" sldId="363"/>
            <ac:picMk id="5" creationId="{856F31EE-E891-483E-8A87-7FE3B4E3710E}"/>
          </ac:picMkLst>
        </pc:picChg>
      </pc:sldChg>
      <pc:sldChg chg="addSp delSp modSp mod modClrScheme chgLayout modNotesTx">
        <pc:chgData name="Jennifer Buckley" userId="905af5bc-a38b-4dfc-ae7c-ac6b00482ce2" providerId="ADAL" clId="{23284B14-6FD3-48E3-80E5-23DD02831982}" dt="2022-01-14T15:58:34.908" v="17596" actId="6549"/>
        <pc:sldMkLst>
          <pc:docMk/>
          <pc:sldMk cId="3489816978" sldId="364"/>
        </pc:sldMkLst>
        <pc:spChg chg="mod ord">
          <ac:chgData name="Jennifer Buckley" userId="905af5bc-a38b-4dfc-ae7c-ac6b00482ce2" providerId="ADAL" clId="{23284B14-6FD3-48E3-80E5-23DD02831982}" dt="2022-01-05T12:09:53.686" v="13818" actId="6264"/>
          <ac:spMkLst>
            <pc:docMk/>
            <pc:sldMk cId="3489816978" sldId="364"/>
            <ac:spMk id="2" creationId="{00000000-0000-0000-0000-000000000000}"/>
          </ac:spMkLst>
        </pc:spChg>
        <pc:spChg chg="mod ord">
          <ac:chgData name="Jennifer Buckley" userId="905af5bc-a38b-4dfc-ae7c-ac6b00482ce2" providerId="ADAL" clId="{23284B14-6FD3-48E3-80E5-23DD02831982}" dt="2022-01-05T12:10:18.064" v="13823" actId="27636"/>
          <ac:spMkLst>
            <pc:docMk/>
            <pc:sldMk cId="3489816978" sldId="364"/>
            <ac:spMk id="3" creationId="{00000000-0000-0000-0000-000000000000}"/>
          </ac:spMkLst>
        </pc:spChg>
        <pc:spChg chg="del mod ord">
          <ac:chgData name="Jennifer Buckley" userId="905af5bc-a38b-4dfc-ae7c-ac6b00482ce2" providerId="ADAL" clId="{23284B14-6FD3-48E3-80E5-23DD02831982}" dt="2022-01-05T12:09:52.041" v="13817" actId="478"/>
          <ac:spMkLst>
            <pc:docMk/>
            <pc:sldMk cId="3489816978" sldId="364"/>
            <ac:spMk id="4" creationId="{00000000-0000-0000-0000-000000000000}"/>
          </ac:spMkLst>
        </pc:spChg>
        <pc:spChg chg="add del mod">
          <ac:chgData name="Jennifer Buckley" userId="905af5bc-a38b-4dfc-ae7c-ac6b00482ce2" providerId="ADAL" clId="{23284B14-6FD3-48E3-80E5-23DD02831982}" dt="2022-01-05T12:09:26.767" v="13809" actId="6264"/>
          <ac:spMkLst>
            <pc:docMk/>
            <pc:sldMk cId="3489816978" sldId="364"/>
            <ac:spMk id="6" creationId="{C31B25FD-EC8E-485C-880B-71849E2DC521}"/>
          </ac:spMkLst>
        </pc:spChg>
        <pc:spChg chg="add del mod">
          <ac:chgData name="Jennifer Buckley" userId="905af5bc-a38b-4dfc-ae7c-ac6b00482ce2" providerId="ADAL" clId="{23284B14-6FD3-48E3-80E5-23DD02831982}" dt="2022-01-05T12:09:26.767" v="13809" actId="6264"/>
          <ac:spMkLst>
            <pc:docMk/>
            <pc:sldMk cId="3489816978" sldId="364"/>
            <ac:spMk id="7" creationId="{19716669-B8DD-49F6-98A6-FC262906C1C2}"/>
          </ac:spMkLst>
        </pc:spChg>
        <pc:spChg chg="add del mod">
          <ac:chgData name="Jennifer Buckley" userId="905af5bc-a38b-4dfc-ae7c-ac6b00482ce2" providerId="ADAL" clId="{23284B14-6FD3-48E3-80E5-23DD02831982}" dt="2022-01-05T12:09:27.648" v="13810" actId="6264"/>
          <ac:spMkLst>
            <pc:docMk/>
            <pc:sldMk cId="3489816978" sldId="364"/>
            <ac:spMk id="8" creationId="{F5A508E5-EB6C-4131-A4F5-77E4C40F2231}"/>
          </ac:spMkLst>
        </pc:spChg>
        <pc:spChg chg="add del mod">
          <ac:chgData name="Jennifer Buckley" userId="905af5bc-a38b-4dfc-ae7c-ac6b00482ce2" providerId="ADAL" clId="{23284B14-6FD3-48E3-80E5-23DD02831982}" dt="2022-01-05T12:09:27.648" v="13810" actId="6264"/>
          <ac:spMkLst>
            <pc:docMk/>
            <pc:sldMk cId="3489816978" sldId="364"/>
            <ac:spMk id="9" creationId="{B0953AEE-89F2-4869-9066-D61DE5550558}"/>
          </ac:spMkLst>
        </pc:spChg>
        <pc:spChg chg="add del mod">
          <ac:chgData name="Jennifer Buckley" userId="905af5bc-a38b-4dfc-ae7c-ac6b00482ce2" providerId="ADAL" clId="{23284B14-6FD3-48E3-80E5-23DD02831982}" dt="2022-01-05T12:09:53.686" v="13818" actId="6264"/>
          <ac:spMkLst>
            <pc:docMk/>
            <pc:sldMk cId="3489816978" sldId="364"/>
            <ac:spMk id="10" creationId="{9CCE7501-42CB-4469-9809-A4EFD04C743A}"/>
          </ac:spMkLst>
        </pc:spChg>
        <pc:spChg chg="add del mod">
          <ac:chgData name="Jennifer Buckley" userId="905af5bc-a38b-4dfc-ae7c-ac6b00482ce2" providerId="ADAL" clId="{23284B14-6FD3-48E3-80E5-23DD02831982}" dt="2022-01-05T12:09:53.686" v="13818" actId="6264"/>
          <ac:spMkLst>
            <pc:docMk/>
            <pc:sldMk cId="3489816978" sldId="364"/>
            <ac:spMk id="11" creationId="{73EFA806-C6C7-4C19-99F1-67D362134E5E}"/>
          </ac:spMkLst>
        </pc:spChg>
      </pc:sldChg>
      <pc:sldChg chg="addSp delSp modSp mod modAnim modNotesTx">
        <pc:chgData name="Jennifer Buckley" userId="905af5bc-a38b-4dfc-ae7c-ac6b00482ce2" providerId="ADAL" clId="{23284B14-6FD3-48E3-80E5-23DD02831982}" dt="2022-01-17T13:32:28.428" v="22928" actId="20577"/>
        <pc:sldMkLst>
          <pc:docMk/>
          <pc:sldMk cId="3148368624" sldId="365"/>
        </pc:sldMkLst>
        <pc:spChg chg="mod">
          <ac:chgData name="Jennifer Buckley" userId="905af5bc-a38b-4dfc-ae7c-ac6b00482ce2" providerId="ADAL" clId="{23284B14-6FD3-48E3-80E5-23DD02831982}" dt="2022-01-05T12:16:37.576" v="13874" actId="6549"/>
          <ac:spMkLst>
            <pc:docMk/>
            <pc:sldMk cId="3148368624" sldId="365"/>
            <ac:spMk id="2" creationId="{5C7DDE54-5F47-4EA7-9072-DD7405C540A6}"/>
          </ac:spMkLst>
        </pc:spChg>
        <pc:spChg chg="del mod">
          <ac:chgData name="Jennifer Buckley" userId="905af5bc-a38b-4dfc-ae7c-ac6b00482ce2" providerId="ADAL" clId="{23284B14-6FD3-48E3-80E5-23DD02831982}" dt="2022-01-05T12:52:39.265" v="14468" actId="12084"/>
          <ac:spMkLst>
            <pc:docMk/>
            <pc:sldMk cId="3148368624" sldId="365"/>
            <ac:spMk id="3" creationId="{9D73CB2B-14D5-4569-B87A-878374A57105}"/>
          </ac:spMkLst>
        </pc:spChg>
        <pc:spChg chg="add mod">
          <ac:chgData name="Jennifer Buckley" userId="905af5bc-a38b-4dfc-ae7c-ac6b00482ce2" providerId="ADAL" clId="{23284B14-6FD3-48E3-80E5-23DD02831982}" dt="2022-01-14T16:26:51.693" v="20331" actId="6549"/>
          <ac:spMkLst>
            <pc:docMk/>
            <pc:sldMk cId="3148368624" sldId="365"/>
            <ac:spMk id="5" creationId="{B0E8AC2F-2346-4EEA-9380-89D6A63B4786}"/>
          </ac:spMkLst>
        </pc:spChg>
        <pc:graphicFrameChg chg="add del mod">
          <ac:chgData name="Jennifer Buckley" userId="905af5bc-a38b-4dfc-ae7c-ac6b00482ce2" providerId="ADAL" clId="{23284B14-6FD3-48E3-80E5-23DD02831982}" dt="2022-01-05T13:32:01.507" v="14502" actId="11529"/>
          <ac:graphicFrameMkLst>
            <pc:docMk/>
            <pc:sldMk cId="3148368624" sldId="365"/>
            <ac:graphicFrameMk id="4" creationId="{E63B55AB-885A-44E8-885E-28AD8C1B34EF}"/>
          </ac:graphicFrameMkLst>
        </pc:graphicFrameChg>
      </pc:sldChg>
      <pc:sldChg chg="addSp delSp modSp del mod modClrScheme chgLayout">
        <pc:chgData name="Jennifer Buckley" userId="905af5bc-a38b-4dfc-ae7c-ac6b00482ce2" providerId="ADAL" clId="{23284B14-6FD3-48E3-80E5-23DD02831982}" dt="2022-01-05T12:24:58.546" v="13967" actId="47"/>
        <pc:sldMkLst>
          <pc:docMk/>
          <pc:sldMk cId="3895990620" sldId="366"/>
        </pc:sldMkLst>
        <pc:spChg chg="add del mod">
          <ac:chgData name="Jennifer Buckley" userId="905af5bc-a38b-4dfc-ae7c-ac6b00482ce2" providerId="ADAL" clId="{23284B14-6FD3-48E3-80E5-23DD02831982}" dt="2021-12-13T14:46:05.749" v="3036" actId="6264"/>
          <ac:spMkLst>
            <pc:docMk/>
            <pc:sldMk cId="3895990620" sldId="366"/>
            <ac:spMk id="2" creationId="{0DC097CC-CEB5-4846-BF90-6E875C2D9708}"/>
          </ac:spMkLst>
        </pc:spChg>
        <pc:spChg chg="add mod ord">
          <ac:chgData name="Jennifer Buckley" userId="905af5bc-a38b-4dfc-ae7c-ac6b00482ce2" providerId="ADAL" clId="{23284B14-6FD3-48E3-80E5-23DD02831982}" dt="2022-01-05T12:24:50.023" v="13966" actId="20577"/>
          <ac:spMkLst>
            <pc:docMk/>
            <pc:sldMk cId="3895990620" sldId="366"/>
            <ac:spMk id="2" creationId="{38A44247-1874-44AB-A01E-8479F75F91BF}"/>
          </ac:spMkLst>
        </pc:spChg>
        <pc:spChg chg="add del mod">
          <ac:chgData name="Jennifer Buckley" userId="905af5bc-a38b-4dfc-ae7c-ac6b00482ce2" providerId="ADAL" clId="{23284B14-6FD3-48E3-80E5-23DD02831982}" dt="2021-12-13T14:46:05.749" v="3036" actId="6264"/>
          <ac:spMkLst>
            <pc:docMk/>
            <pc:sldMk cId="3895990620" sldId="366"/>
            <ac:spMk id="3" creationId="{6220FDDF-744B-4516-8E0E-DC1BE77559BF}"/>
          </ac:spMkLst>
        </pc:spChg>
        <pc:spChg chg="mod ord">
          <ac:chgData name="Jennifer Buckley" userId="905af5bc-a38b-4dfc-ae7c-ac6b00482ce2" providerId="ADAL" clId="{23284B14-6FD3-48E3-80E5-23DD02831982}" dt="2022-01-05T12:24:36.375" v="13953" actId="700"/>
          <ac:spMkLst>
            <pc:docMk/>
            <pc:sldMk cId="3895990620" sldId="366"/>
            <ac:spMk id="8" creationId="{00000000-0000-0000-0000-000000000000}"/>
          </ac:spMkLst>
        </pc:spChg>
        <pc:spChg chg="del mod ord">
          <ac:chgData name="Jennifer Buckley" userId="905af5bc-a38b-4dfc-ae7c-ac6b00482ce2" providerId="ADAL" clId="{23284B14-6FD3-48E3-80E5-23DD02831982}" dt="2022-01-05T12:24:36.375" v="13953" actId="700"/>
          <ac:spMkLst>
            <pc:docMk/>
            <pc:sldMk cId="3895990620" sldId="366"/>
            <ac:spMk id="9" creationId="{00000000-0000-0000-0000-000000000000}"/>
          </ac:spMkLst>
        </pc:spChg>
        <pc:picChg chg="del">
          <ac:chgData name="Jennifer Buckley" userId="905af5bc-a38b-4dfc-ae7c-ac6b00482ce2" providerId="ADAL" clId="{23284B14-6FD3-48E3-80E5-23DD02831982}" dt="2021-12-13T14:45:41.805" v="3033" actId="478"/>
          <ac:picMkLst>
            <pc:docMk/>
            <pc:sldMk cId="3895990620" sldId="366"/>
            <ac:picMk id="13" creationId="{D98994FF-FC68-4DE5-A908-D2235FAC9F92}"/>
          </ac:picMkLst>
        </pc:picChg>
      </pc:sldChg>
      <pc:sldChg chg="addSp delSp modSp add mod modClrScheme chgLayout modNotesTx">
        <pc:chgData name="Jennifer Buckley" userId="905af5bc-a38b-4dfc-ae7c-ac6b00482ce2" providerId="ADAL" clId="{23284B14-6FD3-48E3-80E5-23DD02831982}" dt="2022-01-05T10:45:30.796" v="8671" actId="20577"/>
        <pc:sldMkLst>
          <pc:docMk/>
          <pc:sldMk cId="3671439273" sldId="367"/>
        </pc:sldMkLst>
        <pc:spChg chg="mod ord">
          <ac:chgData name="Jennifer Buckley" userId="905af5bc-a38b-4dfc-ae7c-ac6b00482ce2" providerId="ADAL" clId="{23284B14-6FD3-48E3-80E5-23DD02831982}" dt="2022-01-05T10:45:09.796" v="8666" actId="20577"/>
          <ac:spMkLst>
            <pc:docMk/>
            <pc:sldMk cId="3671439273" sldId="367"/>
            <ac:spMk id="2" creationId="{00000000-0000-0000-0000-000000000000}"/>
          </ac:spMkLst>
        </pc:spChg>
        <pc:spChg chg="add del mod ord">
          <ac:chgData name="Jennifer Buckley" userId="905af5bc-a38b-4dfc-ae7c-ac6b00482ce2" providerId="ADAL" clId="{23284B14-6FD3-48E3-80E5-23DD02831982}" dt="2021-12-13T14:34:20.500" v="2788" actId="700"/>
          <ac:spMkLst>
            <pc:docMk/>
            <pc:sldMk cId="3671439273" sldId="367"/>
            <ac:spMk id="3" creationId="{6381881D-1F94-46EC-B34D-51AD729E307A}"/>
          </ac:spMkLst>
        </pc:spChg>
        <pc:spChg chg="add del mod ord">
          <ac:chgData name="Jennifer Buckley" userId="905af5bc-a38b-4dfc-ae7c-ac6b00482ce2" providerId="ADAL" clId="{23284B14-6FD3-48E3-80E5-23DD02831982}" dt="2021-12-13T14:34:20.500" v="2788" actId="700"/>
          <ac:spMkLst>
            <pc:docMk/>
            <pc:sldMk cId="3671439273" sldId="367"/>
            <ac:spMk id="5" creationId="{3BD4E79D-4A9F-4C0D-9153-06342A23F54A}"/>
          </ac:spMkLst>
        </pc:spChg>
        <pc:spChg chg="add del mod ord">
          <ac:chgData name="Jennifer Buckley" userId="905af5bc-a38b-4dfc-ae7c-ac6b00482ce2" providerId="ADAL" clId="{23284B14-6FD3-48E3-80E5-23DD02831982}" dt="2021-12-13T14:36:15.603" v="2812" actId="700"/>
          <ac:spMkLst>
            <pc:docMk/>
            <pc:sldMk cId="3671439273" sldId="367"/>
            <ac:spMk id="6" creationId="{7487E1F9-21F7-4DE8-8C79-3DB5838D56AA}"/>
          </ac:spMkLst>
        </pc:spChg>
        <pc:spChg chg="add del mod ord">
          <ac:chgData name="Jennifer Buckley" userId="905af5bc-a38b-4dfc-ae7c-ac6b00482ce2" providerId="ADAL" clId="{23284B14-6FD3-48E3-80E5-23DD02831982}" dt="2021-12-13T14:36:15.603" v="2812" actId="700"/>
          <ac:spMkLst>
            <pc:docMk/>
            <pc:sldMk cId="3671439273" sldId="367"/>
            <ac:spMk id="7" creationId="{B8050F63-5D3E-40B5-B9BB-7A3170A05023}"/>
          </ac:spMkLst>
        </pc:spChg>
        <pc:spChg chg="add del mod">
          <ac:chgData name="Jennifer Buckley" userId="905af5bc-a38b-4dfc-ae7c-ac6b00482ce2" providerId="ADAL" clId="{23284B14-6FD3-48E3-80E5-23DD02831982}" dt="2021-12-13T14:35:59.239" v="2807" actId="478"/>
          <ac:spMkLst>
            <pc:docMk/>
            <pc:sldMk cId="3671439273" sldId="367"/>
            <ac:spMk id="8" creationId="{73A87036-E5CE-4F3F-96C2-961947472F98}"/>
          </ac:spMkLst>
        </pc:spChg>
        <pc:spChg chg="add del mod">
          <ac:chgData name="Jennifer Buckley" userId="905af5bc-a38b-4dfc-ae7c-ac6b00482ce2" providerId="ADAL" clId="{23284B14-6FD3-48E3-80E5-23DD02831982}" dt="2021-12-13T14:36:01.408" v="2808" actId="478"/>
          <ac:spMkLst>
            <pc:docMk/>
            <pc:sldMk cId="3671439273" sldId="367"/>
            <ac:spMk id="10" creationId="{F7863D1D-2119-49EE-95F8-3F5887FBB620}"/>
          </ac:spMkLst>
        </pc:spChg>
        <pc:spChg chg="add del mod">
          <ac:chgData name="Jennifer Buckley" userId="905af5bc-a38b-4dfc-ae7c-ac6b00482ce2" providerId="ADAL" clId="{23284B14-6FD3-48E3-80E5-23DD02831982}" dt="2021-12-13T14:36:21.302" v="2815"/>
          <ac:spMkLst>
            <pc:docMk/>
            <pc:sldMk cId="3671439273" sldId="367"/>
            <ac:spMk id="12" creationId="{5FED166A-E0CD-4DCF-A5F8-456D116D853A}"/>
          </ac:spMkLst>
        </pc:spChg>
        <pc:spChg chg="add mod ord">
          <ac:chgData name="Jennifer Buckley" userId="905af5bc-a38b-4dfc-ae7c-ac6b00482ce2" providerId="ADAL" clId="{23284B14-6FD3-48E3-80E5-23DD02831982}" dt="2022-01-05T10:45:30.796" v="8671" actId="20577"/>
          <ac:spMkLst>
            <pc:docMk/>
            <pc:sldMk cId="3671439273" sldId="367"/>
            <ac:spMk id="13" creationId="{7876A50F-B40B-419E-818A-E643AA9E9341}"/>
          </ac:spMkLst>
        </pc:spChg>
        <pc:graphicFrameChg chg="del mod ord">
          <ac:chgData name="Jennifer Buckley" userId="905af5bc-a38b-4dfc-ae7c-ac6b00482ce2" providerId="ADAL" clId="{23284B14-6FD3-48E3-80E5-23DD02831982}" dt="2021-12-13T14:35:34.082" v="2803" actId="11529"/>
          <ac:graphicFrameMkLst>
            <pc:docMk/>
            <pc:sldMk cId="3671439273" sldId="367"/>
            <ac:graphicFrameMk id="4" creationId="{00000000-0000-0000-0000-000000000000}"/>
          </ac:graphicFrameMkLst>
        </pc:graphicFrameChg>
      </pc:sldChg>
      <pc:sldChg chg="new del">
        <pc:chgData name="Jennifer Buckley" userId="905af5bc-a38b-4dfc-ae7c-ac6b00482ce2" providerId="ADAL" clId="{23284B14-6FD3-48E3-80E5-23DD02831982}" dt="2021-12-13T14:47:58.130" v="3047" actId="47"/>
        <pc:sldMkLst>
          <pc:docMk/>
          <pc:sldMk cId="2642569609" sldId="368"/>
        </pc:sldMkLst>
      </pc:sldChg>
      <pc:sldChg chg="addSp delSp modSp del mod">
        <pc:chgData name="Jennifer Buckley" userId="905af5bc-a38b-4dfc-ae7c-ac6b00482ce2" providerId="ADAL" clId="{23284B14-6FD3-48E3-80E5-23DD02831982}" dt="2021-12-13T14:40:50.774" v="2968" actId="47"/>
        <pc:sldMkLst>
          <pc:docMk/>
          <pc:sldMk cId="2950525322" sldId="368"/>
        </pc:sldMkLst>
        <pc:picChg chg="add del mod">
          <ac:chgData name="Jennifer Buckley" userId="905af5bc-a38b-4dfc-ae7c-ac6b00482ce2" providerId="ADAL" clId="{23284B14-6FD3-48E3-80E5-23DD02831982}" dt="2021-12-13T14:40:44.586" v="2967"/>
          <ac:picMkLst>
            <pc:docMk/>
            <pc:sldMk cId="2950525322" sldId="368"/>
            <ac:picMk id="2" creationId="{676E9BB3-BD36-4EBF-B04E-DDFACB6CA783}"/>
          </ac:picMkLst>
        </pc:picChg>
      </pc:sldChg>
      <pc:sldChg chg="add">
        <pc:chgData name="Jennifer Buckley" userId="905af5bc-a38b-4dfc-ae7c-ac6b00482ce2" providerId="ADAL" clId="{23284B14-6FD3-48E3-80E5-23DD02831982}" dt="2021-12-13T14:47:54.953" v="3046" actId="2890"/>
        <pc:sldMkLst>
          <pc:docMk/>
          <pc:sldMk cId="4206849444" sldId="369"/>
        </pc:sldMkLst>
      </pc:sldChg>
      <pc:sldChg chg="addSp delSp modSp new add del mod modClrScheme chgLayout modNotesTx">
        <pc:chgData name="Jennifer Buckley" userId="905af5bc-a38b-4dfc-ae7c-ac6b00482ce2" providerId="ADAL" clId="{23284B14-6FD3-48E3-80E5-23DD02831982}" dt="2022-01-19T10:54:42.153" v="22939" actId="47"/>
        <pc:sldMkLst>
          <pc:docMk/>
          <pc:sldMk cId="3643129702" sldId="370"/>
        </pc:sldMkLst>
        <pc:spChg chg="del mod ord">
          <ac:chgData name="Jennifer Buckley" userId="905af5bc-a38b-4dfc-ae7c-ac6b00482ce2" providerId="ADAL" clId="{23284B14-6FD3-48E3-80E5-23DD02831982}" dt="2021-12-13T14:54:21.652" v="3055" actId="700"/>
          <ac:spMkLst>
            <pc:docMk/>
            <pc:sldMk cId="3643129702" sldId="370"/>
            <ac:spMk id="2" creationId="{FC79603D-3659-44DA-9489-DA2C997248D5}"/>
          </ac:spMkLst>
        </pc:spChg>
        <pc:spChg chg="del mod ord">
          <ac:chgData name="Jennifer Buckley" userId="905af5bc-a38b-4dfc-ae7c-ac6b00482ce2" providerId="ADAL" clId="{23284B14-6FD3-48E3-80E5-23DD02831982}" dt="2021-12-13T14:54:21.652" v="3055" actId="700"/>
          <ac:spMkLst>
            <pc:docMk/>
            <pc:sldMk cId="3643129702" sldId="370"/>
            <ac:spMk id="3" creationId="{0BC28E81-6581-4F79-B47D-86C1989FBA7C}"/>
          </ac:spMkLst>
        </pc:spChg>
        <pc:spChg chg="mod ord modVis">
          <ac:chgData name="Jennifer Buckley" userId="905af5bc-a38b-4dfc-ae7c-ac6b00482ce2" providerId="ADAL" clId="{23284B14-6FD3-48E3-80E5-23DD02831982}" dt="2022-01-05T12:48:50.259" v="14286" actId="26606"/>
          <ac:spMkLst>
            <pc:docMk/>
            <pc:sldMk cId="3643129702" sldId="370"/>
            <ac:spMk id="4" creationId="{D15AB1B7-A499-4811-A189-DAC373DBBFB9}"/>
          </ac:spMkLst>
        </pc:spChg>
        <pc:spChg chg="add mod ord">
          <ac:chgData name="Jennifer Buckley" userId="905af5bc-a38b-4dfc-ae7c-ac6b00482ce2" providerId="ADAL" clId="{23284B14-6FD3-48E3-80E5-23DD02831982}" dt="2022-01-05T12:48:50.259" v="14286" actId="26606"/>
          <ac:spMkLst>
            <pc:docMk/>
            <pc:sldMk cId="3643129702" sldId="370"/>
            <ac:spMk id="5" creationId="{E13BCD14-476F-4C83-BAFC-5035BA8F4843}"/>
          </ac:spMkLst>
        </pc:spChg>
        <pc:spChg chg="add del mod ord">
          <ac:chgData name="Jennifer Buckley" userId="905af5bc-a38b-4dfc-ae7c-ac6b00482ce2" providerId="ADAL" clId="{23284B14-6FD3-48E3-80E5-23DD02831982}" dt="2021-12-13T14:55:06.064" v="3067" actId="700"/>
          <ac:spMkLst>
            <pc:docMk/>
            <pc:sldMk cId="3643129702" sldId="370"/>
            <ac:spMk id="6" creationId="{891D184B-64ED-4E7C-B39F-79AF01986534}"/>
          </ac:spMkLst>
        </pc:spChg>
        <pc:spChg chg="add del mod ord">
          <ac:chgData name="Jennifer Buckley" userId="905af5bc-a38b-4dfc-ae7c-ac6b00482ce2" providerId="ADAL" clId="{23284B14-6FD3-48E3-80E5-23DD02831982}" dt="2022-01-05T12:48:50.259" v="14286" actId="26606"/>
          <ac:spMkLst>
            <pc:docMk/>
            <pc:sldMk cId="3643129702" sldId="370"/>
            <ac:spMk id="7" creationId="{173A44BA-8A2D-49C0-8538-BBE8A7CC610A}"/>
          </ac:spMkLst>
        </pc:spChg>
        <pc:spChg chg="add del mod">
          <ac:chgData name="Jennifer Buckley" userId="905af5bc-a38b-4dfc-ae7c-ac6b00482ce2" providerId="ADAL" clId="{23284B14-6FD3-48E3-80E5-23DD02831982}" dt="2022-01-05T12:48:50.259" v="14286" actId="26606"/>
          <ac:spMkLst>
            <pc:docMk/>
            <pc:sldMk cId="3643129702" sldId="370"/>
            <ac:spMk id="13" creationId="{D7FC79D3-D703-4740-86DB-6DDDE9F01322}"/>
          </ac:spMkLst>
        </pc:spChg>
        <pc:spChg chg="add del mod">
          <ac:chgData name="Jennifer Buckley" userId="905af5bc-a38b-4dfc-ae7c-ac6b00482ce2" providerId="ADAL" clId="{23284B14-6FD3-48E3-80E5-23DD02831982}" dt="2022-01-05T12:48:50.259" v="14286" actId="26606"/>
          <ac:spMkLst>
            <pc:docMk/>
            <pc:sldMk cId="3643129702" sldId="370"/>
            <ac:spMk id="15" creationId="{EB586E6C-315C-41E0-A765-E2E11BD764CB}"/>
          </ac:spMkLst>
        </pc:spChg>
        <pc:picChg chg="add del">
          <ac:chgData name="Jennifer Buckley" userId="905af5bc-a38b-4dfc-ae7c-ac6b00482ce2" providerId="ADAL" clId="{23284B14-6FD3-48E3-80E5-23DD02831982}" dt="2021-12-13T14:55:00.569" v="3066" actId="26606"/>
          <ac:picMkLst>
            <pc:docMk/>
            <pc:sldMk cId="3643129702" sldId="370"/>
            <ac:picMk id="8" creationId="{CB3C2356-1B1B-417B-ADFE-3D1588B46BA5}"/>
          </ac:picMkLst>
        </pc:picChg>
        <pc:picChg chg="add del">
          <ac:chgData name="Jennifer Buckley" userId="905af5bc-a38b-4dfc-ae7c-ac6b00482ce2" providerId="ADAL" clId="{23284B14-6FD3-48E3-80E5-23DD02831982}" dt="2022-01-05T12:48:50.259" v="14286" actId="26606"/>
          <ac:picMkLst>
            <pc:docMk/>
            <pc:sldMk cId="3643129702" sldId="370"/>
            <ac:picMk id="9" creationId="{FD6CE01B-7605-45A9-AB8F-B60767A8887C}"/>
          </ac:picMkLst>
        </pc:picChg>
      </pc:sldChg>
      <pc:sldChg chg="add del">
        <pc:chgData name="Jennifer Buckley" userId="905af5bc-a38b-4dfc-ae7c-ac6b00482ce2" providerId="ADAL" clId="{23284B14-6FD3-48E3-80E5-23DD02831982}" dt="2021-12-13T15:24:34.535" v="4143" actId="47"/>
        <pc:sldMkLst>
          <pc:docMk/>
          <pc:sldMk cId="2013929038" sldId="371"/>
        </pc:sldMkLst>
      </pc:sldChg>
      <pc:sldChg chg="modSp new del mod modNotesTx">
        <pc:chgData name="Jennifer Buckley" userId="905af5bc-a38b-4dfc-ae7c-ac6b00482ce2" providerId="ADAL" clId="{23284B14-6FD3-48E3-80E5-23DD02831982}" dt="2022-01-05T11:01:03.338" v="9966" actId="47"/>
        <pc:sldMkLst>
          <pc:docMk/>
          <pc:sldMk cId="3254410719" sldId="371"/>
        </pc:sldMkLst>
        <pc:spChg chg="mod">
          <ac:chgData name="Jennifer Buckley" userId="905af5bc-a38b-4dfc-ae7c-ac6b00482ce2" providerId="ADAL" clId="{23284B14-6FD3-48E3-80E5-23DD02831982}" dt="2021-12-13T15:59:51.179" v="7237" actId="20577"/>
          <ac:spMkLst>
            <pc:docMk/>
            <pc:sldMk cId="3254410719" sldId="371"/>
            <ac:spMk id="2" creationId="{19BE590F-D201-4EB7-AC4D-397101840E47}"/>
          </ac:spMkLst>
        </pc:spChg>
        <pc:spChg chg="mod">
          <ac:chgData name="Jennifer Buckley" userId="905af5bc-a38b-4dfc-ae7c-ac6b00482ce2" providerId="ADAL" clId="{23284B14-6FD3-48E3-80E5-23DD02831982}" dt="2022-01-05T11:00:55.367" v="9964" actId="27636"/>
          <ac:spMkLst>
            <pc:docMk/>
            <pc:sldMk cId="3254410719" sldId="371"/>
            <ac:spMk id="3" creationId="{9007C5B2-B6C0-4589-A4F7-C78446773E59}"/>
          </ac:spMkLst>
        </pc:spChg>
      </pc:sldChg>
      <pc:sldChg chg="addSp modSp new mod ord modNotesTx">
        <pc:chgData name="Jennifer Buckley" userId="905af5bc-a38b-4dfc-ae7c-ac6b00482ce2" providerId="ADAL" clId="{23284B14-6FD3-48E3-80E5-23DD02831982}" dt="2022-01-05T14:19:20.307" v="14512" actId="20577"/>
        <pc:sldMkLst>
          <pc:docMk/>
          <pc:sldMk cId="1950233582" sldId="372"/>
        </pc:sldMkLst>
        <pc:spChg chg="mod">
          <ac:chgData name="Jennifer Buckley" userId="905af5bc-a38b-4dfc-ae7c-ac6b00482ce2" providerId="ADAL" clId="{23284B14-6FD3-48E3-80E5-23DD02831982}" dt="2021-12-13T16:38:29.924" v="8441" actId="20577"/>
          <ac:spMkLst>
            <pc:docMk/>
            <pc:sldMk cId="1950233582" sldId="372"/>
            <ac:spMk id="2" creationId="{EE95B2F3-562C-4234-AC62-50FE7A57A212}"/>
          </ac:spMkLst>
        </pc:spChg>
        <pc:picChg chg="add mod modCrop">
          <ac:chgData name="Jennifer Buckley" userId="905af5bc-a38b-4dfc-ae7c-ac6b00482ce2" providerId="ADAL" clId="{23284B14-6FD3-48E3-80E5-23DD02831982}" dt="2021-12-13T16:38:55.553" v="8472" actId="1440"/>
          <ac:picMkLst>
            <pc:docMk/>
            <pc:sldMk cId="1950233582" sldId="372"/>
            <ac:picMk id="5" creationId="{BD6AD06A-6010-435E-A584-5112D4DEBD5B}"/>
          </ac:picMkLst>
        </pc:picChg>
      </pc:sldChg>
      <pc:sldChg chg="addSp delSp modSp new mod modNotesTx">
        <pc:chgData name="Jennifer Buckley" userId="905af5bc-a38b-4dfc-ae7c-ac6b00482ce2" providerId="ADAL" clId="{23284B14-6FD3-48E3-80E5-23DD02831982}" dt="2022-01-05T11:06:25.407" v="10744" actId="20577"/>
        <pc:sldMkLst>
          <pc:docMk/>
          <pc:sldMk cId="1723861256" sldId="373"/>
        </pc:sldMkLst>
        <pc:spChg chg="mod">
          <ac:chgData name="Jennifer Buckley" userId="905af5bc-a38b-4dfc-ae7c-ac6b00482ce2" providerId="ADAL" clId="{23284B14-6FD3-48E3-80E5-23DD02831982}" dt="2022-01-05T11:00:47.594" v="9962" actId="20577"/>
          <ac:spMkLst>
            <pc:docMk/>
            <pc:sldMk cId="1723861256" sldId="373"/>
            <ac:spMk id="2" creationId="{4B84D808-8F4E-4359-B06E-CD8747872F21}"/>
          </ac:spMkLst>
        </pc:spChg>
        <pc:spChg chg="del">
          <ac:chgData name="Jennifer Buckley" userId="905af5bc-a38b-4dfc-ae7c-ac6b00482ce2" providerId="ADAL" clId="{23284B14-6FD3-48E3-80E5-23DD02831982}" dt="2021-12-13T16:38:48.473" v="8471" actId="478"/>
          <ac:spMkLst>
            <pc:docMk/>
            <pc:sldMk cId="1723861256" sldId="373"/>
            <ac:spMk id="3" creationId="{261D36E9-EBE6-4CBE-B41F-A85FE275B844}"/>
          </ac:spMkLst>
        </pc:spChg>
        <pc:picChg chg="add mod modCrop">
          <ac:chgData name="Jennifer Buckley" userId="905af5bc-a38b-4dfc-ae7c-ac6b00482ce2" providerId="ADAL" clId="{23284B14-6FD3-48E3-80E5-23DD02831982}" dt="2022-01-05T11:01:47.125" v="10042" actId="14100"/>
          <ac:picMkLst>
            <pc:docMk/>
            <pc:sldMk cId="1723861256" sldId="373"/>
            <ac:picMk id="5" creationId="{70CEFF6D-D85B-47B4-A71B-D48E0D329CBF}"/>
          </ac:picMkLst>
        </pc:picChg>
      </pc:sldChg>
      <pc:sldChg chg="addSp delSp modSp new mod modClrScheme chgLayout modNotesTx">
        <pc:chgData name="Jennifer Buckley" userId="905af5bc-a38b-4dfc-ae7c-ac6b00482ce2" providerId="ADAL" clId="{23284B14-6FD3-48E3-80E5-23DD02831982}" dt="2022-01-05T11:32:20.145" v="13033" actId="1076"/>
        <pc:sldMkLst>
          <pc:docMk/>
          <pc:sldMk cId="190591889" sldId="374"/>
        </pc:sldMkLst>
        <pc:spChg chg="mod ord">
          <ac:chgData name="Jennifer Buckley" userId="905af5bc-a38b-4dfc-ae7c-ac6b00482ce2" providerId="ADAL" clId="{23284B14-6FD3-48E3-80E5-23DD02831982}" dt="2021-12-13T16:37:02.597" v="8400" actId="700"/>
          <ac:spMkLst>
            <pc:docMk/>
            <pc:sldMk cId="190591889" sldId="374"/>
            <ac:spMk id="2" creationId="{EE635E6D-8F05-4BA2-98A2-22C182F3D905}"/>
          </ac:spMkLst>
        </pc:spChg>
        <pc:spChg chg="mod ord">
          <ac:chgData name="Jennifer Buckley" userId="905af5bc-a38b-4dfc-ae7c-ac6b00482ce2" providerId="ADAL" clId="{23284B14-6FD3-48E3-80E5-23DD02831982}" dt="2022-01-05T11:32:15.240" v="13031" actId="14100"/>
          <ac:spMkLst>
            <pc:docMk/>
            <pc:sldMk cId="190591889" sldId="374"/>
            <ac:spMk id="3" creationId="{09AEA203-4005-4421-AF6F-05E1DA4363C8}"/>
          </ac:spMkLst>
        </pc:spChg>
        <pc:spChg chg="add del mod ord">
          <ac:chgData name="Jennifer Buckley" userId="905af5bc-a38b-4dfc-ae7c-ac6b00482ce2" providerId="ADAL" clId="{23284B14-6FD3-48E3-80E5-23DD02831982}" dt="2022-01-05T11:32:18.176" v="13032" actId="478"/>
          <ac:spMkLst>
            <pc:docMk/>
            <pc:sldMk cId="190591889" sldId="374"/>
            <ac:spMk id="7" creationId="{FCF7C2F1-056E-413A-8FF4-769FF684051A}"/>
          </ac:spMkLst>
        </pc:spChg>
        <pc:picChg chg="add del mod modCrop">
          <ac:chgData name="Jennifer Buckley" userId="905af5bc-a38b-4dfc-ae7c-ac6b00482ce2" providerId="ADAL" clId="{23284B14-6FD3-48E3-80E5-23DD02831982}" dt="2021-12-13T16:25:39.453" v="7868" actId="478"/>
          <ac:picMkLst>
            <pc:docMk/>
            <pc:sldMk cId="190591889" sldId="374"/>
            <ac:picMk id="5" creationId="{79B7E94D-73E1-4F19-B09B-2320D0D7FB05}"/>
          </ac:picMkLst>
        </pc:picChg>
        <pc:picChg chg="add mod modCrop">
          <ac:chgData name="Jennifer Buckley" userId="905af5bc-a38b-4dfc-ae7c-ac6b00482ce2" providerId="ADAL" clId="{23284B14-6FD3-48E3-80E5-23DD02831982}" dt="2022-01-05T11:32:20.145" v="13033" actId="1076"/>
          <ac:picMkLst>
            <pc:docMk/>
            <pc:sldMk cId="190591889" sldId="374"/>
            <ac:picMk id="6" creationId="{97188275-FC62-4EB7-A4D1-48021437C160}"/>
          </ac:picMkLst>
        </pc:picChg>
      </pc:sldChg>
      <pc:sldChg chg="addSp delSp modSp new del mod modClrScheme chgLayout modNotesTx">
        <pc:chgData name="Jennifer Buckley" userId="905af5bc-a38b-4dfc-ae7c-ac6b00482ce2" providerId="ADAL" clId="{23284B14-6FD3-48E3-80E5-23DD02831982}" dt="2022-01-05T11:32:37.831" v="13034" actId="47"/>
        <pc:sldMkLst>
          <pc:docMk/>
          <pc:sldMk cId="2322339879" sldId="375"/>
        </pc:sldMkLst>
        <pc:spChg chg="mod ord">
          <ac:chgData name="Jennifer Buckley" userId="905af5bc-a38b-4dfc-ae7c-ac6b00482ce2" providerId="ADAL" clId="{23284B14-6FD3-48E3-80E5-23DD02831982}" dt="2021-12-13T16:26:01.948" v="7899" actId="20577"/>
          <ac:spMkLst>
            <pc:docMk/>
            <pc:sldMk cId="2322339879" sldId="375"/>
            <ac:spMk id="2" creationId="{314E6A1E-89F6-4DD0-AE31-B1A046DDFB16}"/>
          </ac:spMkLst>
        </pc:spChg>
        <pc:spChg chg="del">
          <ac:chgData name="Jennifer Buckley" userId="905af5bc-a38b-4dfc-ae7c-ac6b00482ce2" providerId="ADAL" clId="{23284B14-6FD3-48E3-80E5-23DD02831982}" dt="2021-12-13T16:25:02.187" v="7865" actId="478"/>
          <ac:spMkLst>
            <pc:docMk/>
            <pc:sldMk cId="2322339879" sldId="375"/>
            <ac:spMk id="3" creationId="{CC133E00-7A4D-4C00-9DD9-A5113D2C9851}"/>
          </ac:spMkLst>
        </pc:spChg>
        <pc:spChg chg="add del mod ord">
          <ac:chgData name="Jennifer Buckley" userId="905af5bc-a38b-4dfc-ae7c-ac6b00482ce2" providerId="ADAL" clId="{23284B14-6FD3-48E3-80E5-23DD02831982}" dt="2021-12-13T16:25:22.442" v="7867" actId="478"/>
          <ac:spMkLst>
            <pc:docMk/>
            <pc:sldMk cId="2322339879" sldId="375"/>
            <ac:spMk id="6" creationId="{79F35E98-B284-4B05-829F-618E18C49B78}"/>
          </ac:spMkLst>
        </pc:spChg>
        <pc:picChg chg="add mod modCrop">
          <ac:chgData name="Jennifer Buckley" userId="905af5bc-a38b-4dfc-ae7c-ac6b00482ce2" providerId="ADAL" clId="{23284B14-6FD3-48E3-80E5-23DD02831982}" dt="2021-12-13T16:36:05.695" v="8394" actId="1440"/>
          <ac:picMkLst>
            <pc:docMk/>
            <pc:sldMk cId="2322339879" sldId="375"/>
            <ac:picMk id="5" creationId="{9BFD5937-9697-4DC4-BD17-14EF7D4EF3A7}"/>
          </ac:picMkLst>
        </pc:picChg>
      </pc:sldChg>
      <pc:sldChg chg="addSp delSp modSp new mod modClrScheme chgLayout modNotesTx">
        <pc:chgData name="Jennifer Buckley" userId="905af5bc-a38b-4dfc-ae7c-ac6b00482ce2" providerId="ADAL" clId="{23284B14-6FD3-48E3-80E5-23DD02831982}" dt="2022-01-05T11:33:25.400" v="13227" actId="20577"/>
        <pc:sldMkLst>
          <pc:docMk/>
          <pc:sldMk cId="3844813338" sldId="376"/>
        </pc:sldMkLst>
        <pc:spChg chg="mod ord">
          <ac:chgData name="Jennifer Buckley" userId="905af5bc-a38b-4dfc-ae7c-ac6b00482ce2" providerId="ADAL" clId="{23284B14-6FD3-48E3-80E5-23DD02831982}" dt="2021-12-13T16:28:58.549" v="8037" actId="700"/>
          <ac:spMkLst>
            <pc:docMk/>
            <pc:sldMk cId="3844813338" sldId="376"/>
            <ac:spMk id="2" creationId="{73EA825A-2992-413D-A860-8B11FEC370F5}"/>
          </ac:spMkLst>
        </pc:spChg>
        <pc:spChg chg="del">
          <ac:chgData name="Jennifer Buckley" userId="905af5bc-a38b-4dfc-ae7c-ac6b00482ce2" providerId="ADAL" clId="{23284B14-6FD3-48E3-80E5-23DD02831982}" dt="2021-12-13T16:27:08.124" v="7904" actId="478"/>
          <ac:spMkLst>
            <pc:docMk/>
            <pc:sldMk cId="3844813338" sldId="376"/>
            <ac:spMk id="3" creationId="{59B9C542-DA87-4659-AC5A-23BB0A0B8A7A}"/>
          </ac:spMkLst>
        </pc:spChg>
        <pc:spChg chg="mod ord">
          <ac:chgData name="Jennifer Buckley" userId="905af5bc-a38b-4dfc-ae7c-ac6b00482ce2" providerId="ADAL" clId="{23284B14-6FD3-48E3-80E5-23DD02831982}" dt="2021-12-13T16:28:58.549" v="8037" actId="700"/>
          <ac:spMkLst>
            <pc:docMk/>
            <pc:sldMk cId="3844813338" sldId="376"/>
            <ac:spMk id="4" creationId="{11062635-0571-49F2-BC5B-399D58199BE5}"/>
          </ac:spMkLst>
        </pc:spChg>
        <pc:spChg chg="add mod ord">
          <ac:chgData name="Jennifer Buckley" userId="905af5bc-a38b-4dfc-ae7c-ac6b00482ce2" providerId="ADAL" clId="{23284B14-6FD3-48E3-80E5-23DD02831982}" dt="2021-12-13T16:28:58.549" v="8037" actId="700"/>
          <ac:spMkLst>
            <pc:docMk/>
            <pc:sldMk cId="3844813338" sldId="376"/>
            <ac:spMk id="7" creationId="{86A34E4C-FB83-402D-8095-377B3F7C204E}"/>
          </ac:spMkLst>
        </pc:spChg>
        <pc:spChg chg="add del mod ord">
          <ac:chgData name="Jennifer Buckley" userId="905af5bc-a38b-4dfc-ae7c-ac6b00482ce2" providerId="ADAL" clId="{23284B14-6FD3-48E3-80E5-23DD02831982}" dt="2021-12-13T16:28:52.308" v="8036" actId="700"/>
          <ac:spMkLst>
            <pc:docMk/>
            <pc:sldMk cId="3844813338" sldId="376"/>
            <ac:spMk id="8" creationId="{3B7AC3BB-2CA0-43AD-A0BD-C141F82AD42E}"/>
          </ac:spMkLst>
        </pc:spChg>
        <pc:spChg chg="add mod ord">
          <ac:chgData name="Jennifer Buckley" userId="905af5bc-a38b-4dfc-ae7c-ac6b00482ce2" providerId="ADAL" clId="{23284B14-6FD3-48E3-80E5-23DD02831982}" dt="2021-12-13T16:28:58.549" v="8037" actId="700"/>
          <ac:spMkLst>
            <pc:docMk/>
            <pc:sldMk cId="3844813338" sldId="376"/>
            <ac:spMk id="9" creationId="{631CF9E3-7BAB-46B5-817A-373F33EE4EAA}"/>
          </ac:spMkLst>
        </pc:spChg>
        <pc:picChg chg="add mod modCrop">
          <ac:chgData name="Jennifer Buckley" userId="905af5bc-a38b-4dfc-ae7c-ac6b00482ce2" providerId="ADAL" clId="{23284B14-6FD3-48E3-80E5-23DD02831982}" dt="2021-12-13T16:36:14.812" v="8395" actId="1440"/>
          <ac:picMkLst>
            <pc:docMk/>
            <pc:sldMk cId="3844813338" sldId="376"/>
            <ac:picMk id="6" creationId="{59C9C947-8E42-414D-BDE5-7AF52B7B39E8}"/>
          </ac:picMkLst>
        </pc:picChg>
      </pc:sldChg>
      <pc:sldChg chg="addSp delSp modSp new mod modNotesTx">
        <pc:chgData name="Jennifer Buckley" userId="905af5bc-a38b-4dfc-ae7c-ac6b00482ce2" providerId="ADAL" clId="{23284B14-6FD3-48E3-80E5-23DD02831982}" dt="2022-01-14T12:00:36.334" v="14566" actId="20577"/>
        <pc:sldMkLst>
          <pc:docMk/>
          <pc:sldMk cId="1880703368" sldId="377"/>
        </pc:sldMkLst>
        <pc:spChg chg="mod">
          <ac:chgData name="Jennifer Buckley" userId="905af5bc-a38b-4dfc-ae7c-ac6b00482ce2" providerId="ADAL" clId="{23284B14-6FD3-48E3-80E5-23DD02831982}" dt="2021-12-13T16:29:58.345" v="8062" actId="20577"/>
          <ac:spMkLst>
            <pc:docMk/>
            <pc:sldMk cId="1880703368" sldId="377"/>
            <ac:spMk id="2" creationId="{0CC92C21-0235-439B-B4C7-4B25B44C9E57}"/>
          </ac:spMkLst>
        </pc:spChg>
        <pc:spChg chg="mod">
          <ac:chgData name="Jennifer Buckley" userId="905af5bc-a38b-4dfc-ae7c-ac6b00482ce2" providerId="ADAL" clId="{23284B14-6FD3-48E3-80E5-23DD02831982}" dt="2022-01-05T11:34:26.919" v="13271" actId="6549"/>
          <ac:spMkLst>
            <pc:docMk/>
            <pc:sldMk cId="1880703368" sldId="377"/>
            <ac:spMk id="3" creationId="{69CBB72C-8180-4F9E-A0F9-620A56CE7B79}"/>
          </ac:spMkLst>
        </pc:spChg>
        <pc:spChg chg="del">
          <ac:chgData name="Jennifer Buckley" userId="905af5bc-a38b-4dfc-ae7c-ac6b00482ce2" providerId="ADAL" clId="{23284B14-6FD3-48E3-80E5-23DD02831982}" dt="2021-12-13T16:34:40.760" v="8389"/>
          <ac:spMkLst>
            <pc:docMk/>
            <pc:sldMk cId="1880703368" sldId="377"/>
            <ac:spMk id="4" creationId="{DFF84F6E-A74C-4963-952F-A9CDD21F24FD}"/>
          </ac:spMkLst>
        </pc:spChg>
        <pc:picChg chg="add mod modCrop">
          <ac:chgData name="Jennifer Buckley" userId="905af5bc-a38b-4dfc-ae7c-ac6b00482ce2" providerId="ADAL" clId="{23284B14-6FD3-48E3-80E5-23DD02831982}" dt="2022-01-05T11:34:12.048" v="13235" actId="1076"/>
          <ac:picMkLst>
            <pc:docMk/>
            <pc:sldMk cId="1880703368" sldId="377"/>
            <ac:picMk id="6" creationId="{75BD3F52-9F09-4781-A672-933BDA723500}"/>
          </ac:picMkLst>
        </pc:picChg>
      </pc:sldChg>
      <pc:sldChg chg="add del">
        <pc:chgData name="Jennifer Buckley" userId="905af5bc-a38b-4dfc-ae7c-ac6b00482ce2" providerId="ADAL" clId="{23284B14-6FD3-48E3-80E5-23DD02831982}" dt="2021-12-13T16:29:45.239" v="8043" actId="47"/>
        <pc:sldMkLst>
          <pc:docMk/>
          <pc:sldMk cId="2966994554" sldId="377"/>
        </pc:sldMkLst>
      </pc:sldChg>
      <pc:sldChg chg="new del">
        <pc:chgData name="Jennifer Buckley" userId="905af5bc-a38b-4dfc-ae7c-ac6b00482ce2" providerId="ADAL" clId="{23284B14-6FD3-48E3-80E5-23DD02831982}" dt="2022-01-05T12:08:53.907" v="13803" actId="47"/>
        <pc:sldMkLst>
          <pc:docMk/>
          <pc:sldMk cId="1030007456" sldId="378"/>
        </pc:sldMkLst>
      </pc:sldChg>
      <pc:sldChg chg="modSp add del">
        <pc:chgData name="Jennifer Buckley" userId="905af5bc-a38b-4dfc-ae7c-ac6b00482ce2" providerId="ADAL" clId="{23284B14-6FD3-48E3-80E5-23DD02831982}" dt="2022-01-05T13:32:28.397" v="14506" actId="47"/>
        <pc:sldMkLst>
          <pc:docMk/>
          <pc:sldMk cId="3066764101" sldId="378"/>
        </pc:sldMkLst>
        <pc:graphicFrameChg chg="mod">
          <ac:chgData name="Jennifer Buckley" userId="905af5bc-a38b-4dfc-ae7c-ac6b00482ce2" providerId="ADAL" clId="{23284B14-6FD3-48E3-80E5-23DD02831982}" dt="2022-01-05T13:05:33.565" v="14486" actId="20577"/>
          <ac:graphicFrameMkLst>
            <pc:docMk/>
            <pc:sldMk cId="3066764101" sldId="378"/>
            <ac:graphicFrameMk id="4" creationId="{E63B55AB-885A-44E8-885E-28AD8C1B34EF}"/>
          </ac:graphicFrameMkLst>
        </pc:graphicFrameChg>
      </pc:sldChg>
      <pc:sldChg chg="modSp new mod">
        <pc:chgData name="Jennifer Buckley" userId="905af5bc-a38b-4dfc-ae7c-ac6b00482ce2" providerId="ADAL" clId="{23284B14-6FD3-48E3-80E5-23DD02831982}" dt="2022-01-14T16:29:13.009" v="20510" actId="20577"/>
        <pc:sldMkLst>
          <pc:docMk/>
          <pc:sldMk cId="3358149553" sldId="378"/>
        </pc:sldMkLst>
        <pc:spChg chg="mod">
          <ac:chgData name="Jennifer Buckley" userId="905af5bc-a38b-4dfc-ae7c-ac6b00482ce2" providerId="ADAL" clId="{23284B14-6FD3-48E3-80E5-23DD02831982}" dt="2022-01-14T16:11:18.639" v="18799" actId="20577"/>
          <ac:spMkLst>
            <pc:docMk/>
            <pc:sldMk cId="3358149553" sldId="378"/>
            <ac:spMk id="2" creationId="{D0CE501A-9353-4048-A101-39DA5F093109}"/>
          </ac:spMkLst>
        </pc:spChg>
        <pc:spChg chg="mod">
          <ac:chgData name="Jennifer Buckley" userId="905af5bc-a38b-4dfc-ae7c-ac6b00482ce2" providerId="ADAL" clId="{23284B14-6FD3-48E3-80E5-23DD02831982}" dt="2022-01-14T16:29:13.009" v="20510" actId="20577"/>
          <ac:spMkLst>
            <pc:docMk/>
            <pc:sldMk cId="3358149553" sldId="378"/>
            <ac:spMk id="3" creationId="{E85DE54B-DA80-4149-9AD4-B845ED651B32}"/>
          </ac:spMkLst>
        </pc:spChg>
      </pc:sldChg>
      <pc:sldChg chg="modSp new mod modNotesTx">
        <pc:chgData name="Jennifer Buckley" userId="905af5bc-a38b-4dfc-ae7c-ac6b00482ce2" providerId="ADAL" clId="{23284B14-6FD3-48E3-80E5-23DD02831982}" dt="2022-01-14T16:45:13.708" v="22612" actId="20577"/>
        <pc:sldMkLst>
          <pc:docMk/>
          <pc:sldMk cId="1277050348" sldId="379"/>
        </pc:sldMkLst>
        <pc:spChg chg="mod">
          <ac:chgData name="Jennifer Buckley" userId="905af5bc-a38b-4dfc-ae7c-ac6b00482ce2" providerId="ADAL" clId="{23284B14-6FD3-48E3-80E5-23DD02831982}" dt="2022-01-14T16:43:44.780" v="22306" actId="20577"/>
          <ac:spMkLst>
            <pc:docMk/>
            <pc:sldMk cId="1277050348" sldId="379"/>
            <ac:spMk id="2" creationId="{2CE623DA-D81A-43CF-97DB-31B2650DEEBD}"/>
          </ac:spMkLst>
        </pc:spChg>
        <pc:spChg chg="mod">
          <ac:chgData name="Jennifer Buckley" userId="905af5bc-a38b-4dfc-ae7c-ac6b00482ce2" providerId="ADAL" clId="{23284B14-6FD3-48E3-80E5-23DD02831982}" dt="2022-01-14T16:45:13.708" v="22612" actId="20577"/>
          <ac:spMkLst>
            <pc:docMk/>
            <pc:sldMk cId="1277050348" sldId="379"/>
            <ac:spMk id="3" creationId="{4DF5B2F4-31DC-4883-BF20-C3C7C1BCA539}"/>
          </ac:spMkLst>
        </pc:spChg>
      </pc:sldChg>
      <pc:sldChg chg="modSp add mod modAnim modNotesTx">
        <pc:chgData name="Jennifer Buckley" userId="905af5bc-a38b-4dfc-ae7c-ac6b00482ce2" providerId="ADAL" clId="{23284B14-6FD3-48E3-80E5-23DD02831982}" dt="2022-01-14T16:50:10.812" v="22923" actId="20577"/>
        <pc:sldMkLst>
          <pc:docMk/>
          <pc:sldMk cId="3850116893" sldId="380"/>
        </pc:sldMkLst>
        <pc:spChg chg="mod">
          <ac:chgData name="Jennifer Buckley" userId="905af5bc-a38b-4dfc-ae7c-ac6b00482ce2" providerId="ADAL" clId="{23284B14-6FD3-48E3-80E5-23DD02831982}" dt="2022-01-14T16:49:38.361" v="22918" actId="20577"/>
          <ac:spMkLst>
            <pc:docMk/>
            <pc:sldMk cId="3850116893" sldId="380"/>
            <ac:spMk id="2" creationId="{5C7DDE54-5F47-4EA7-9072-DD7405C540A6}"/>
          </ac:spMkLst>
        </pc:spChg>
        <pc:spChg chg="mod">
          <ac:chgData name="Jennifer Buckley" userId="905af5bc-a38b-4dfc-ae7c-ac6b00482ce2" providerId="ADAL" clId="{23284B14-6FD3-48E3-80E5-23DD02831982}" dt="2022-01-14T16:49:47.743" v="22921" actId="20577"/>
          <ac:spMkLst>
            <pc:docMk/>
            <pc:sldMk cId="3850116893" sldId="380"/>
            <ac:spMk id="3" creationId="{9D73CB2B-14D5-4569-B87A-878374A57105}"/>
          </ac:spMkLst>
        </pc:spChg>
      </pc:sldChg>
      <pc:sldChg chg="delSp modSp add mod modClrScheme chgLayout modNotesTx">
        <pc:chgData name="Jennifer Buckley" userId="905af5bc-a38b-4dfc-ae7c-ac6b00482ce2" providerId="ADAL" clId="{23284B14-6FD3-48E3-80E5-23DD02831982}" dt="2022-01-19T11:15:08.324" v="22946" actId="6549"/>
        <pc:sldMkLst>
          <pc:docMk/>
          <pc:sldMk cId="859486902" sldId="381"/>
        </pc:sldMkLst>
        <pc:spChg chg="mod ord">
          <ac:chgData name="Jennifer Buckley" userId="905af5bc-a38b-4dfc-ae7c-ac6b00482ce2" providerId="ADAL" clId="{23284B14-6FD3-48E3-80E5-23DD02831982}" dt="2022-01-19T11:12:42.825" v="22943" actId="700"/>
          <ac:spMkLst>
            <pc:docMk/>
            <pc:sldMk cId="859486902" sldId="381"/>
            <ac:spMk id="2" creationId="{A66A5D2F-BAF5-4CE8-A20B-E6746908E9DA}"/>
          </ac:spMkLst>
        </pc:spChg>
        <pc:spChg chg="mod ord">
          <ac:chgData name="Jennifer Buckley" userId="905af5bc-a38b-4dfc-ae7c-ac6b00482ce2" providerId="ADAL" clId="{23284B14-6FD3-48E3-80E5-23DD02831982}" dt="2022-01-19T11:15:08.324" v="22946" actId="6549"/>
          <ac:spMkLst>
            <pc:docMk/>
            <pc:sldMk cId="859486902" sldId="381"/>
            <ac:spMk id="3" creationId="{E59CF361-7342-482A-9B26-8B686F84255B}"/>
          </ac:spMkLst>
        </pc:spChg>
        <pc:picChg chg="del">
          <ac:chgData name="Jennifer Buckley" userId="905af5bc-a38b-4dfc-ae7c-ac6b00482ce2" providerId="ADAL" clId="{23284B14-6FD3-48E3-80E5-23DD02831982}" dt="2022-01-19T11:12:46.001" v="22944" actId="478"/>
          <ac:picMkLst>
            <pc:docMk/>
            <pc:sldMk cId="859486902" sldId="381"/>
            <ac:picMk id="11" creationId="{7A1DB363-E066-40EB-86D1-879120815C8B}"/>
          </ac:picMkLst>
        </pc:picChg>
      </pc:sldChg>
      <pc:sldChg chg="addSp delSp modSp add mod modClrScheme chgLayout modNotesTx">
        <pc:chgData name="Jennifer Buckley" userId="905af5bc-a38b-4dfc-ae7c-ac6b00482ce2" providerId="ADAL" clId="{23284B14-6FD3-48E3-80E5-23DD02831982}" dt="2022-01-19T11:20:01.972" v="23097" actId="478"/>
        <pc:sldMkLst>
          <pc:docMk/>
          <pc:sldMk cId="2266845955" sldId="382"/>
        </pc:sldMkLst>
        <pc:spChg chg="mod ord">
          <ac:chgData name="Jennifer Buckley" userId="905af5bc-a38b-4dfc-ae7c-ac6b00482ce2" providerId="ADAL" clId="{23284B14-6FD3-48E3-80E5-23DD02831982}" dt="2022-01-19T11:19:53.776" v="23095" actId="700"/>
          <ac:spMkLst>
            <pc:docMk/>
            <pc:sldMk cId="2266845955" sldId="382"/>
            <ac:spMk id="2" creationId="{FCB60968-A7DD-42FC-8334-B608EDEAB45B}"/>
          </ac:spMkLst>
        </pc:spChg>
        <pc:spChg chg="mod ord">
          <ac:chgData name="Jennifer Buckley" userId="905af5bc-a38b-4dfc-ae7c-ac6b00482ce2" providerId="ADAL" clId="{23284B14-6FD3-48E3-80E5-23DD02831982}" dt="2022-01-19T11:19:53.776" v="23095" actId="700"/>
          <ac:spMkLst>
            <pc:docMk/>
            <pc:sldMk cId="2266845955" sldId="382"/>
            <ac:spMk id="3" creationId="{18A7DBF9-0605-40AB-AEDB-10D75EC0FA72}"/>
          </ac:spMkLst>
        </pc:spChg>
        <pc:spChg chg="add del mod ord">
          <ac:chgData name="Jennifer Buckley" userId="905af5bc-a38b-4dfc-ae7c-ac6b00482ce2" providerId="ADAL" clId="{23284B14-6FD3-48E3-80E5-23DD02831982}" dt="2022-01-19T11:20:01.972" v="23097" actId="478"/>
          <ac:spMkLst>
            <pc:docMk/>
            <pc:sldMk cId="2266845955" sldId="382"/>
            <ac:spMk id="4" creationId="{28B28268-72E6-4248-AC2B-71F3EBEDF4D3}"/>
          </ac:spMkLst>
        </pc:spChg>
        <pc:picChg chg="mod">
          <ac:chgData name="Jennifer Buckley" userId="905af5bc-a38b-4dfc-ae7c-ac6b00482ce2" providerId="ADAL" clId="{23284B14-6FD3-48E3-80E5-23DD02831982}" dt="2022-01-19T11:19:57.098" v="23096" actId="1076"/>
          <ac:picMkLst>
            <pc:docMk/>
            <pc:sldMk cId="2266845955" sldId="382"/>
            <ac:picMk id="11" creationId="{FEEFBE9E-E623-4308-98FC-FB042F1E9485}"/>
          </ac:picMkLst>
        </pc:picChg>
      </pc:sldChg>
      <pc:sldChg chg="addSp delSp modSp new mod modClrScheme chgLayout">
        <pc:chgData name="Jennifer Buckley" userId="905af5bc-a38b-4dfc-ae7c-ac6b00482ce2" providerId="ADAL" clId="{23284B14-6FD3-48E3-80E5-23DD02831982}" dt="2022-01-19T11:19:45.277" v="23094" actId="700"/>
        <pc:sldMkLst>
          <pc:docMk/>
          <pc:sldMk cId="1654424349" sldId="383"/>
        </pc:sldMkLst>
        <pc:spChg chg="mod ord">
          <ac:chgData name="Jennifer Buckley" userId="905af5bc-a38b-4dfc-ae7c-ac6b00482ce2" providerId="ADAL" clId="{23284B14-6FD3-48E3-80E5-23DD02831982}" dt="2022-01-19T11:19:45.277" v="23094" actId="700"/>
          <ac:spMkLst>
            <pc:docMk/>
            <pc:sldMk cId="1654424349" sldId="383"/>
            <ac:spMk id="2" creationId="{379F0FE2-E9AF-4B88-8DEC-C12A5DE855AB}"/>
          </ac:spMkLst>
        </pc:spChg>
        <pc:spChg chg="del mod ord">
          <ac:chgData name="Jennifer Buckley" userId="905af5bc-a38b-4dfc-ae7c-ac6b00482ce2" providerId="ADAL" clId="{23284B14-6FD3-48E3-80E5-23DD02831982}" dt="2022-01-19T11:19:40.600" v="23093" actId="700"/>
          <ac:spMkLst>
            <pc:docMk/>
            <pc:sldMk cId="1654424349" sldId="383"/>
            <ac:spMk id="3" creationId="{6AE27468-05F7-4D72-989A-DC11692A94A8}"/>
          </ac:spMkLst>
        </pc:spChg>
        <pc:spChg chg="add del mod ord">
          <ac:chgData name="Jennifer Buckley" userId="905af5bc-a38b-4dfc-ae7c-ac6b00482ce2" providerId="ADAL" clId="{23284B14-6FD3-48E3-80E5-23DD02831982}" dt="2022-01-19T11:19:45.277" v="23094" actId="700"/>
          <ac:spMkLst>
            <pc:docMk/>
            <pc:sldMk cId="1654424349" sldId="383"/>
            <ac:spMk id="4" creationId="{3CCB3225-4C8E-4A67-A542-EAA4A3362BCA}"/>
          </ac:spMkLst>
        </pc:spChg>
        <pc:spChg chg="add mod ord">
          <ac:chgData name="Jennifer Buckley" userId="905af5bc-a38b-4dfc-ae7c-ac6b00482ce2" providerId="ADAL" clId="{23284B14-6FD3-48E3-80E5-23DD02831982}" dt="2022-01-19T11:19:45.277" v="23094" actId="700"/>
          <ac:spMkLst>
            <pc:docMk/>
            <pc:sldMk cId="1654424349" sldId="383"/>
            <ac:spMk id="5" creationId="{FAD4230E-915A-45DF-8EAE-27C5BDE78AE3}"/>
          </ac:spMkLst>
        </pc:spChg>
      </pc:sldChg>
      <pc:sldChg chg="new del">
        <pc:chgData name="Jennifer Buckley" userId="905af5bc-a38b-4dfc-ae7c-ac6b00482ce2" providerId="ADAL" clId="{23284B14-6FD3-48E3-80E5-23DD02831982}" dt="2022-01-19T11:15:17.189" v="22947" actId="47"/>
        <pc:sldMkLst>
          <pc:docMk/>
          <pc:sldMk cId="3220676702" sldId="383"/>
        </pc:sldMkLst>
      </pc:sldChg>
      <pc:sldMasterChg chg="delSldLayout">
        <pc:chgData name="Jennifer Buckley" userId="905af5bc-a38b-4dfc-ae7c-ac6b00482ce2" providerId="ADAL" clId="{23284B14-6FD3-48E3-80E5-23DD02831982}" dt="2021-12-13T12:51:13.025" v="1140" actId="47"/>
        <pc:sldMasterMkLst>
          <pc:docMk/>
          <pc:sldMasterMk cId="3443375123" sldId="2147483648"/>
        </pc:sldMasterMkLst>
        <pc:sldLayoutChg chg="del">
          <pc:chgData name="Jennifer Buckley" userId="905af5bc-a38b-4dfc-ae7c-ac6b00482ce2" providerId="ADAL" clId="{23284B14-6FD3-48E3-80E5-23DD02831982}" dt="2021-12-13T12:51:13.025" v="1140" actId="47"/>
          <pc:sldLayoutMkLst>
            <pc:docMk/>
            <pc:sldMasterMk cId="3443375123" sldId="2147483648"/>
            <pc:sldLayoutMk cId="915699072" sldId="2147483720"/>
          </pc:sldLayoutMkLst>
        </pc:sldLayoutChg>
      </pc:sldMasterChg>
      <pc:sldMasterChg chg="add addSldLayout">
        <pc:chgData name="Jennifer Buckley" userId="905af5bc-a38b-4dfc-ae7c-ac6b00482ce2" providerId="ADAL" clId="{23284B14-6FD3-48E3-80E5-23DD02831982}" dt="2022-01-14T16:42:52.014" v="22289" actId="27028"/>
        <pc:sldMasterMkLst>
          <pc:docMk/>
          <pc:sldMasterMk cId="3472363123" sldId="2147483674"/>
        </pc:sldMasterMkLst>
        <pc:sldLayoutChg chg="add">
          <pc:chgData name="Jennifer Buckley" userId="905af5bc-a38b-4dfc-ae7c-ac6b00482ce2" providerId="ADAL" clId="{23284B14-6FD3-48E3-80E5-23DD02831982}" dt="2022-01-14T16:42:52.014" v="22289" actId="27028"/>
          <pc:sldLayoutMkLst>
            <pc:docMk/>
            <pc:sldMasterMk cId="3472363123" sldId="2147483674"/>
            <pc:sldLayoutMk cId="1743424852" sldId="2147483676"/>
          </pc:sldLayoutMkLst>
        </pc:sldLayoutChg>
      </pc:sldMasterChg>
    </pc:docChg>
  </pc:docChgLst>
  <pc:docChgLst>
    <pc:chgData name="Alice Bloom" userId="58ee6bbe-d688-41ff-be22-30dbe036204b" providerId="ADAL" clId="{0308B0C2-5603-49BF-B924-6A6C78A37381}"/>
    <pc:docChg chg="undo custSel modSld sldOrd">
      <pc:chgData name="Alice Bloom" userId="58ee6bbe-d688-41ff-be22-30dbe036204b" providerId="ADAL" clId="{0308B0C2-5603-49BF-B924-6A6C78A37381}" dt="2022-01-17T10:55:23.274" v="33" actId="313"/>
      <pc:docMkLst>
        <pc:docMk/>
      </pc:docMkLst>
      <pc:sldChg chg="modSp mod">
        <pc:chgData name="Alice Bloom" userId="58ee6bbe-d688-41ff-be22-30dbe036204b" providerId="ADAL" clId="{0308B0C2-5603-49BF-B924-6A6C78A37381}" dt="2022-01-10T13:50:12.071" v="23"/>
        <pc:sldMkLst>
          <pc:docMk/>
          <pc:sldMk cId="1056690337" sldId="257"/>
        </pc:sldMkLst>
        <pc:spChg chg="mod">
          <ac:chgData name="Alice Bloom" userId="58ee6bbe-d688-41ff-be22-30dbe036204b" providerId="ADAL" clId="{0308B0C2-5603-49BF-B924-6A6C78A37381}" dt="2022-01-10T13:50:12.071" v="23"/>
          <ac:spMkLst>
            <pc:docMk/>
            <pc:sldMk cId="1056690337" sldId="257"/>
            <ac:spMk id="9" creationId="{00000000-0000-0000-0000-000000000000}"/>
          </ac:spMkLst>
        </pc:spChg>
      </pc:sldChg>
      <pc:sldChg chg="modSp mod modShow">
        <pc:chgData name="Alice Bloom" userId="58ee6bbe-d688-41ff-be22-30dbe036204b" providerId="ADAL" clId="{0308B0C2-5603-49BF-B924-6A6C78A37381}" dt="2022-01-17T10:32:02.112" v="32" actId="729"/>
        <pc:sldMkLst>
          <pc:docMk/>
          <pc:sldMk cId="246630129" sldId="269"/>
        </pc:sldMkLst>
        <pc:spChg chg="mod">
          <ac:chgData name="Alice Bloom" userId="58ee6bbe-d688-41ff-be22-30dbe036204b" providerId="ADAL" clId="{0308B0C2-5603-49BF-B924-6A6C78A37381}" dt="2022-01-07T10:53:13.906" v="6" actId="20577"/>
          <ac:spMkLst>
            <pc:docMk/>
            <pc:sldMk cId="246630129" sldId="269"/>
            <ac:spMk id="3" creationId="{CDE7094A-993B-4CB6-9388-9C8491E180CB}"/>
          </ac:spMkLst>
        </pc:spChg>
      </pc:sldChg>
      <pc:sldChg chg="modSp mod">
        <pc:chgData name="Alice Bloom" userId="58ee6bbe-d688-41ff-be22-30dbe036204b" providerId="ADAL" clId="{0308B0C2-5603-49BF-B924-6A6C78A37381}" dt="2022-01-07T10:55:28.983" v="12" actId="20577"/>
        <pc:sldMkLst>
          <pc:docMk/>
          <pc:sldMk cId="1942248716" sldId="271"/>
        </pc:sldMkLst>
        <pc:spChg chg="mod">
          <ac:chgData name="Alice Bloom" userId="58ee6bbe-d688-41ff-be22-30dbe036204b" providerId="ADAL" clId="{0308B0C2-5603-49BF-B924-6A6C78A37381}" dt="2022-01-07T10:55:28.983" v="12" actId="20577"/>
          <ac:spMkLst>
            <pc:docMk/>
            <pc:sldMk cId="1942248716" sldId="271"/>
            <ac:spMk id="3" creationId="{BB0439B0-A699-4D50-8C02-64EA45625757}"/>
          </ac:spMkLst>
        </pc:spChg>
      </pc:sldChg>
      <pc:sldChg chg="modSp mod">
        <pc:chgData name="Alice Bloom" userId="58ee6bbe-d688-41ff-be22-30dbe036204b" providerId="ADAL" clId="{0308B0C2-5603-49BF-B924-6A6C78A37381}" dt="2022-01-07T10:54:52.969" v="8" actId="20577"/>
        <pc:sldMkLst>
          <pc:docMk/>
          <pc:sldMk cId="24406209" sldId="285"/>
        </pc:sldMkLst>
        <pc:spChg chg="mod">
          <ac:chgData name="Alice Bloom" userId="58ee6bbe-d688-41ff-be22-30dbe036204b" providerId="ADAL" clId="{0308B0C2-5603-49BF-B924-6A6C78A37381}" dt="2022-01-07T10:54:52.969" v="8" actId="20577"/>
          <ac:spMkLst>
            <pc:docMk/>
            <pc:sldMk cId="24406209" sldId="285"/>
            <ac:spMk id="2" creationId="{00000000-0000-0000-0000-000000000000}"/>
          </ac:spMkLst>
        </pc:spChg>
      </pc:sldChg>
      <pc:sldChg chg="modSp mod">
        <pc:chgData name="Alice Bloom" userId="58ee6bbe-d688-41ff-be22-30dbe036204b" providerId="ADAL" clId="{0308B0C2-5603-49BF-B924-6A6C78A37381}" dt="2022-01-07T10:54:57.874" v="9" actId="20577"/>
        <pc:sldMkLst>
          <pc:docMk/>
          <pc:sldMk cId="1199974746" sldId="287"/>
        </pc:sldMkLst>
        <pc:spChg chg="mod">
          <ac:chgData name="Alice Bloom" userId="58ee6bbe-d688-41ff-be22-30dbe036204b" providerId="ADAL" clId="{0308B0C2-5603-49BF-B924-6A6C78A37381}" dt="2022-01-07T10:54:57.874" v="9" actId="20577"/>
          <ac:spMkLst>
            <pc:docMk/>
            <pc:sldMk cId="1199974746" sldId="287"/>
            <ac:spMk id="2" creationId="{00000000-0000-0000-0000-000000000000}"/>
          </ac:spMkLst>
        </pc:spChg>
      </pc:sldChg>
      <pc:sldChg chg="modSp mod">
        <pc:chgData name="Alice Bloom" userId="58ee6bbe-d688-41ff-be22-30dbe036204b" providerId="ADAL" clId="{0308B0C2-5603-49BF-B924-6A6C78A37381}" dt="2022-01-07T10:55:03.741" v="11" actId="20577"/>
        <pc:sldMkLst>
          <pc:docMk/>
          <pc:sldMk cId="125126815" sldId="288"/>
        </pc:sldMkLst>
        <pc:spChg chg="mod">
          <ac:chgData name="Alice Bloom" userId="58ee6bbe-d688-41ff-be22-30dbe036204b" providerId="ADAL" clId="{0308B0C2-5603-49BF-B924-6A6C78A37381}" dt="2022-01-07T10:55:02.320" v="10" actId="20577"/>
          <ac:spMkLst>
            <pc:docMk/>
            <pc:sldMk cId="125126815" sldId="288"/>
            <ac:spMk id="2" creationId="{00000000-0000-0000-0000-000000000000}"/>
          </ac:spMkLst>
        </pc:spChg>
        <pc:spChg chg="mod">
          <ac:chgData name="Alice Bloom" userId="58ee6bbe-d688-41ff-be22-30dbe036204b" providerId="ADAL" clId="{0308B0C2-5603-49BF-B924-6A6C78A37381}" dt="2022-01-07T10:55:03.741" v="11" actId="20577"/>
          <ac:spMkLst>
            <pc:docMk/>
            <pc:sldMk cId="125126815" sldId="288"/>
            <ac:spMk id="3" creationId="{00000000-0000-0000-0000-000000000000}"/>
          </ac:spMkLst>
        </pc:spChg>
      </pc:sldChg>
      <pc:sldChg chg="modNotesTx">
        <pc:chgData name="Alice Bloom" userId="58ee6bbe-d688-41ff-be22-30dbe036204b" providerId="ADAL" clId="{0308B0C2-5603-49BF-B924-6A6C78A37381}" dt="2022-01-12T15:14:20.494" v="31" actId="20577"/>
        <pc:sldMkLst>
          <pc:docMk/>
          <pc:sldMk cId="3888902627" sldId="359"/>
        </pc:sldMkLst>
      </pc:sldChg>
      <pc:sldChg chg="modSp mod">
        <pc:chgData name="Alice Bloom" userId="58ee6bbe-d688-41ff-be22-30dbe036204b" providerId="ADAL" clId="{0308B0C2-5603-49BF-B924-6A6C78A37381}" dt="2022-01-07T10:54:00.331" v="7" actId="20577"/>
        <pc:sldMkLst>
          <pc:docMk/>
          <pc:sldMk cId="3671439273" sldId="367"/>
        </pc:sldMkLst>
        <pc:spChg chg="mod">
          <ac:chgData name="Alice Bloom" userId="58ee6bbe-d688-41ff-be22-30dbe036204b" providerId="ADAL" clId="{0308B0C2-5603-49BF-B924-6A6C78A37381}" dt="2022-01-07T10:54:00.331" v="7" actId="20577"/>
          <ac:spMkLst>
            <pc:docMk/>
            <pc:sldMk cId="3671439273" sldId="367"/>
            <ac:spMk id="13" creationId="{7876A50F-B40B-419E-818A-E643AA9E9341}"/>
          </ac:spMkLst>
        </pc:spChg>
      </pc:sldChg>
      <pc:sldChg chg="ord">
        <pc:chgData name="Alice Bloom" userId="58ee6bbe-d688-41ff-be22-30dbe036204b" providerId="ADAL" clId="{0308B0C2-5603-49BF-B924-6A6C78A37381}" dt="2022-01-10T10:20:40.857" v="14"/>
        <pc:sldMkLst>
          <pc:docMk/>
          <pc:sldMk cId="4206849444" sldId="369"/>
        </pc:sldMkLst>
      </pc:sldChg>
      <pc:sldChg chg="modSp mod">
        <pc:chgData name="Alice Bloom" userId="58ee6bbe-d688-41ff-be22-30dbe036204b" providerId="ADAL" clId="{0308B0C2-5603-49BF-B924-6A6C78A37381}" dt="2022-01-17T10:55:23.274" v="33" actId="313"/>
        <pc:sldMkLst>
          <pc:docMk/>
          <pc:sldMk cId="1723861256" sldId="373"/>
        </pc:sldMkLst>
        <pc:spChg chg="mod">
          <ac:chgData name="Alice Bloom" userId="58ee6bbe-d688-41ff-be22-30dbe036204b" providerId="ADAL" clId="{0308B0C2-5603-49BF-B924-6A6C78A37381}" dt="2022-01-17T10:55:23.274" v="33" actId="313"/>
          <ac:spMkLst>
            <pc:docMk/>
            <pc:sldMk cId="1723861256" sldId="373"/>
            <ac:spMk id="2" creationId="{4B84D808-8F4E-4359-B06E-CD8747872F2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F57615-C110-43B0-B7AB-761ECC30331D}" type="doc">
      <dgm:prSet loTypeId="urn:microsoft.com/office/officeart/2005/8/layout/hList1" loCatId="list" qsTypeId="urn:microsoft.com/office/officeart/2005/8/quickstyle/simple1" qsCatId="simple" csTypeId="urn:microsoft.com/office/officeart/2005/8/colors/accent0_1" csCatId="mainScheme"/>
      <dgm:spPr/>
      <dgm:t>
        <a:bodyPr/>
        <a:lstStyle/>
        <a:p>
          <a:endParaRPr lang="en-GB"/>
        </a:p>
      </dgm:t>
    </dgm:pt>
    <dgm:pt modelId="{6854C948-18E7-4C1F-821A-B34F0F3ACBA4}">
      <dgm:prSet/>
      <dgm:spPr/>
      <dgm:t>
        <a:bodyPr/>
        <a:lstStyle/>
        <a:p>
          <a:r>
            <a:rPr lang="en-GB"/>
            <a:t>EUL</a:t>
          </a:r>
        </a:p>
      </dgm:t>
    </dgm:pt>
    <dgm:pt modelId="{3B6C2A01-3F2F-4D50-9174-DE688C0528F8}" type="parTrans" cxnId="{DD482E16-CFDE-4418-88B3-67AFFC13D084}">
      <dgm:prSet/>
      <dgm:spPr/>
      <dgm:t>
        <a:bodyPr/>
        <a:lstStyle/>
        <a:p>
          <a:endParaRPr lang="en-GB"/>
        </a:p>
      </dgm:t>
    </dgm:pt>
    <dgm:pt modelId="{7CC59CE6-D482-496D-8425-042D4DE1A0E0}" type="sibTrans" cxnId="{DD482E16-CFDE-4418-88B3-67AFFC13D084}">
      <dgm:prSet/>
      <dgm:spPr/>
      <dgm:t>
        <a:bodyPr/>
        <a:lstStyle/>
        <a:p>
          <a:endParaRPr lang="en-GB"/>
        </a:p>
      </dgm:t>
    </dgm:pt>
    <dgm:pt modelId="{F1B2098B-1E4B-4788-95FE-A70278EAC618}">
      <dgm:prSet/>
      <dgm:spPr/>
      <dgm:t>
        <a:bodyPr/>
        <a:lstStyle/>
        <a:p>
          <a:r>
            <a:rPr lang="en-GB"/>
            <a:t>Safeguarded: not personal data, but a risk of disclosure </a:t>
          </a:r>
        </a:p>
      </dgm:t>
    </dgm:pt>
    <dgm:pt modelId="{857371C2-768C-458C-8FB6-4FE622DB4AE5}" type="parTrans" cxnId="{E266574B-FE08-4299-A8EA-ED339D650124}">
      <dgm:prSet/>
      <dgm:spPr/>
      <dgm:t>
        <a:bodyPr/>
        <a:lstStyle/>
        <a:p>
          <a:endParaRPr lang="en-GB"/>
        </a:p>
      </dgm:t>
    </dgm:pt>
    <dgm:pt modelId="{53F367DC-0F28-4575-B314-6E5B71AC152A}" type="sibTrans" cxnId="{E266574B-FE08-4299-A8EA-ED339D650124}">
      <dgm:prSet/>
      <dgm:spPr/>
      <dgm:t>
        <a:bodyPr/>
        <a:lstStyle/>
        <a:p>
          <a:endParaRPr lang="en-GB"/>
        </a:p>
      </dgm:t>
    </dgm:pt>
    <dgm:pt modelId="{06901FB6-DE82-4BD3-BC20-A1AC95145BB4}">
      <dgm:prSet/>
      <dgm:spPr/>
      <dgm:t>
        <a:bodyPr/>
        <a:lstStyle/>
        <a:p>
          <a:r>
            <a:rPr lang="en-GB"/>
            <a:t>Fewer and less detailed variables than secure access </a:t>
          </a:r>
        </a:p>
      </dgm:t>
    </dgm:pt>
    <dgm:pt modelId="{C4C60404-490C-4207-BE71-302E4448D124}" type="parTrans" cxnId="{B6737A2C-6836-4D34-936B-0E9368B9B2F0}">
      <dgm:prSet/>
      <dgm:spPr/>
      <dgm:t>
        <a:bodyPr/>
        <a:lstStyle/>
        <a:p>
          <a:endParaRPr lang="en-GB"/>
        </a:p>
      </dgm:t>
    </dgm:pt>
    <dgm:pt modelId="{3B3F5F36-BC16-4058-8238-7C9BCFDBB7B6}" type="sibTrans" cxnId="{B6737A2C-6836-4D34-936B-0E9368B9B2F0}">
      <dgm:prSet/>
      <dgm:spPr/>
      <dgm:t>
        <a:bodyPr/>
        <a:lstStyle/>
        <a:p>
          <a:endParaRPr lang="en-GB"/>
        </a:p>
      </dgm:t>
    </dgm:pt>
    <dgm:pt modelId="{7DC5EF0A-377A-4F22-B8C2-F997F411EAF8}">
      <dgm:prSet/>
      <dgm:spPr/>
      <dgm:t>
        <a:bodyPr/>
        <a:lstStyle/>
        <a:p>
          <a:r>
            <a:rPr lang="en-GB"/>
            <a:t>Secure Access </a:t>
          </a:r>
        </a:p>
      </dgm:t>
    </dgm:pt>
    <dgm:pt modelId="{C771A1A4-C3D6-4743-8165-EE49667549D1}" type="parTrans" cxnId="{48BB9BDD-8807-44A5-9428-961D82697095}">
      <dgm:prSet/>
      <dgm:spPr/>
      <dgm:t>
        <a:bodyPr/>
        <a:lstStyle/>
        <a:p>
          <a:endParaRPr lang="en-GB"/>
        </a:p>
      </dgm:t>
    </dgm:pt>
    <dgm:pt modelId="{92F8DFD6-BADA-4A93-857B-7ED3EBE59A21}" type="sibTrans" cxnId="{48BB9BDD-8807-44A5-9428-961D82697095}">
      <dgm:prSet/>
      <dgm:spPr/>
      <dgm:t>
        <a:bodyPr/>
        <a:lstStyle/>
        <a:p>
          <a:endParaRPr lang="en-GB"/>
        </a:p>
      </dgm:t>
    </dgm:pt>
    <dgm:pt modelId="{41F3A555-8F4B-4A47-8F96-99E7915D3A2A}">
      <dgm:prSet/>
      <dgm:spPr/>
      <dgm:t>
        <a:bodyPr/>
        <a:lstStyle/>
        <a:p>
          <a:r>
            <a:rPr lang="en-GB"/>
            <a:t>Data defined as ‘personal’ by the Office for National Statistics (ONS)</a:t>
          </a:r>
        </a:p>
      </dgm:t>
    </dgm:pt>
    <dgm:pt modelId="{4ECF4D2E-37D1-4F67-B9D2-77FBC7AD3EB7}" type="parTrans" cxnId="{839A8B5D-557A-45CA-AAB2-2434AF20B5E9}">
      <dgm:prSet/>
      <dgm:spPr/>
      <dgm:t>
        <a:bodyPr/>
        <a:lstStyle/>
        <a:p>
          <a:endParaRPr lang="en-GB"/>
        </a:p>
      </dgm:t>
    </dgm:pt>
    <dgm:pt modelId="{D6A301D8-C714-4B9E-A6DD-444E48856DFF}" type="sibTrans" cxnId="{839A8B5D-557A-45CA-AAB2-2434AF20B5E9}">
      <dgm:prSet/>
      <dgm:spPr/>
      <dgm:t>
        <a:bodyPr/>
        <a:lstStyle/>
        <a:p>
          <a:endParaRPr lang="en-GB"/>
        </a:p>
      </dgm:t>
    </dgm:pt>
    <dgm:pt modelId="{F5137681-B61E-41C7-9F93-F6D645208454}">
      <dgm:prSet/>
      <dgm:spPr/>
      <dgm:t>
        <a:bodyPr/>
        <a:lstStyle/>
        <a:p>
          <a:r>
            <a:rPr lang="en-GB"/>
            <a:t>More detailed variables for</a:t>
          </a:r>
        </a:p>
      </dgm:t>
    </dgm:pt>
    <dgm:pt modelId="{1FE44079-9724-48AE-948C-B934F0F7DCB1}" type="parTrans" cxnId="{1C8B4246-8FFD-4766-98D8-9D17742D2810}">
      <dgm:prSet/>
      <dgm:spPr/>
      <dgm:t>
        <a:bodyPr/>
        <a:lstStyle/>
        <a:p>
          <a:endParaRPr lang="en-GB"/>
        </a:p>
      </dgm:t>
    </dgm:pt>
    <dgm:pt modelId="{1246221A-09AC-4FBF-9818-7EDC68B22F78}" type="sibTrans" cxnId="{1C8B4246-8FFD-4766-98D8-9D17742D2810}">
      <dgm:prSet/>
      <dgm:spPr/>
      <dgm:t>
        <a:bodyPr/>
        <a:lstStyle/>
        <a:p>
          <a:endParaRPr lang="en-GB"/>
        </a:p>
      </dgm:t>
    </dgm:pt>
    <dgm:pt modelId="{25D8DB57-6A96-4A8F-AEE9-9D27560A351E}">
      <dgm:prSet/>
      <dgm:spPr/>
      <dgm:t>
        <a:bodyPr/>
        <a:lstStyle/>
        <a:p>
          <a:r>
            <a:rPr lang="en-GB" b="0" i="0"/>
            <a:t>Geography</a:t>
          </a:r>
          <a:endParaRPr lang="en-GB"/>
        </a:p>
      </dgm:t>
    </dgm:pt>
    <dgm:pt modelId="{0BF9E9C3-FB1D-495F-A4AD-FB50A6494882}" type="parTrans" cxnId="{707E18C0-3235-4765-ADD7-AF50640DF030}">
      <dgm:prSet/>
      <dgm:spPr/>
      <dgm:t>
        <a:bodyPr/>
        <a:lstStyle/>
        <a:p>
          <a:endParaRPr lang="en-GB"/>
        </a:p>
      </dgm:t>
    </dgm:pt>
    <dgm:pt modelId="{67022D31-D55B-4851-9D2B-F86132081DEB}" type="sibTrans" cxnId="{707E18C0-3235-4765-ADD7-AF50640DF030}">
      <dgm:prSet/>
      <dgm:spPr/>
      <dgm:t>
        <a:bodyPr/>
        <a:lstStyle/>
        <a:p>
          <a:endParaRPr lang="en-GB"/>
        </a:p>
      </dgm:t>
    </dgm:pt>
    <dgm:pt modelId="{E532B723-3268-4B27-A418-0D9852E93AC4}">
      <dgm:prSet/>
      <dgm:spPr/>
      <dgm:t>
        <a:bodyPr/>
        <a:lstStyle/>
        <a:p>
          <a:r>
            <a:rPr lang="en-GB" b="0" i="0"/>
            <a:t>Date of birth</a:t>
          </a:r>
          <a:endParaRPr lang="en-GB"/>
        </a:p>
      </dgm:t>
    </dgm:pt>
    <dgm:pt modelId="{D8F5FA82-CB00-42FD-B883-1873F31EFFEA}" type="parTrans" cxnId="{B8421F49-A782-4CDA-8E34-1C8CB7357D68}">
      <dgm:prSet/>
      <dgm:spPr/>
      <dgm:t>
        <a:bodyPr/>
        <a:lstStyle/>
        <a:p>
          <a:endParaRPr lang="en-GB"/>
        </a:p>
      </dgm:t>
    </dgm:pt>
    <dgm:pt modelId="{081224E2-6E2B-41DE-AA93-56BD127ABD33}" type="sibTrans" cxnId="{B8421F49-A782-4CDA-8E34-1C8CB7357D68}">
      <dgm:prSet/>
      <dgm:spPr/>
      <dgm:t>
        <a:bodyPr/>
        <a:lstStyle/>
        <a:p>
          <a:endParaRPr lang="en-GB"/>
        </a:p>
      </dgm:t>
    </dgm:pt>
    <dgm:pt modelId="{4E4D7766-1172-42B4-8C41-1804D283F721}">
      <dgm:prSet/>
      <dgm:spPr/>
      <dgm:t>
        <a:bodyPr/>
        <a:lstStyle/>
        <a:p>
          <a:r>
            <a:rPr lang="en-GB" b="0" i="0"/>
            <a:t>Family characteristics </a:t>
          </a:r>
          <a:endParaRPr lang="en-GB"/>
        </a:p>
      </dgm:t>
    </dgm:pt>
    <dgm:pt modelId="{4456C3D7-716C-4229-BAFE-2EA242BADEE8}" type="parTrans" cxnId="{D17D184C-CA29-495B-B3A9-DBF7FA69E309}">
      <dgm:prSet/>
      <dgm:spPr/>
      <dgm:t>
        <a:bodyPr/>
        <a:lstStyle/>
        <a:p>
          <a:endParaRPr lang="en-GB"/>
        </a:p>
      </dgm:t>
    </dgm:pt>
    <dgm:pt modelId="{D82091E1-3ECA-4875-B0ED-4D5148788CD0}" type="sibTrans" cxnId="{D17D184C-CA29-495B-B3A9-DBF7FA69E309}">
      <dgm:prSet/>
      <dgm:spPr/>
      <dgm:t>
        <a:bodyPr/>
        <a:lstStyle/>
        <a:p>
          <a:endParaRPr lang="en-GB"/>
        </a:p>
      </dgm:t>
    </dgm:pt>
    <dgm:pt modelId="{EA1EF4F0-F5CE-4BBB-8B02-32E70B643493}">
      <dgm:prSet/>
      <dgm:spPr/>
      <dgm:t>
        <a:bodyPr/>
        <a:lstStyle/>
        <a:p>
          <a:r>
            <a:rPr lang="en-GB" b="0" i="0"/>
            <a:t>Education </a:t>
          </a:r>
          <a:endParaRPr lang="en-GB"/>
        </a:p>
      </dgm:t>
    </dgm:pt>
    <dgm:pt modelId="{FC56EDC4-8C8A-4410-BBBC-57C7FC623C49}" type="parTrans" cxnId="{BCB88074-2DE5-46AF-8BEC-9EE5C6281833}">
      <dgm:prSet/>
      <dgm:spPr/>
      <dgm:t>
        <a:bodyPr/>
        <a:lstStyle/>
        <a:p>
          <a:endParaRPr lang="en-GB"/>
        </a:p>
      </dgm:t>
    </dgm:pt>
    <dgm:pt modelId="{AF8BEB21-4C09-4F28-9668-1299BDC2AF9F}" type="sibTrans" cxnId="{BCB88074-2DE5-46AF-8BEC-9EE5C6281833}">
      <dgm:prSet/>
      <dgm:spPr/>
      <dgm:t>
        <a:bodyPr/>
        <a:lstStyle/>
        <a:p>
          <a:endParaRPr lang="en-GB"/>
        </a:p>
      </dgm:t>
    </dgm:pt>
    <dgm:pt modelId="{353B7CEC-A6B6-458F-9B28-B46C01A6B9C9}">
      <dgm:prSet/>
      <dgm:spPr/>
      <dgm:t>
        <a:bodyPr/>
        <a:lstStyle/>
        <a:p>
          <a:r>
            <a:rPr lang="en-GB" b="0" i="0"/>
            <a:t>Industry </a:t>
          </a:r>
          <a:endParaRPr lang="en-GB"/>
        </a:p>
      </dgm:t>
    </dgm:pt>
    <dgm:pt modelId="{39ADC840-9FD9-4EB3-956A-82A7B4E980D1}" type="parTrans" cxnId="{0B127F06-D005-4944-88CD-32C406BF7D94}">
      <dgm:prSet/>
      <dgm:spPr/>
      <dgm:t>
        <a:bodyPr/>
        <a:lstStyle/>
        <a:p>
          <a:endParaRPr lang="en-GB"/>
        </a:p>
      </dgm:t>
    </dgm:pt>
    <dgm:pt modelId="{630F5BA2-A346-4A0E-8B75-0C599C2EB7EE}" type="sibTrans" cxnId="{0B127F06-D005-4944-88CD-32C406BF7D94}">
      <dgm:prSet/>
      <dgm:spPr/>
      <dgm:t>
        <a:bodyPr/>
        <a:lstStyle/>
        <a:p>
          <a:endParaRPr lang="en-GB"/>
        </a:p>
      </dgm:t>
    </dgm:pt>
    <dgm:pt modelId="{6D3D97C9-6A4E-4ED9-B20F-783C3F64AE88}">
      <dgm:prSet/>
      <dgm:spPr/>
      <dgm:t>
        <a:bodyPr/>
        <a:lstStyle/>
        <a:p>
          <a:r>
            <a:rPr lang="en-GB" b="0" i="0"/>
            <a:t>Nationality </a:t>
          </a:r>
          <a:endParaRPr lang="en-GB"/>
        </a:p>
      </dgm:t>
    </dgm:pt>
    <dgm:pt modelId="{5958D6A6-0972-4E5D-921D-1DFAFBD58BBF}" type="parTrans" cxnId="{91858092-F62D-4D6F-80E5-E9188A094B9F}">
      <dgm:prSet/>
      <dgm:spPr/>
      <dgm:t>
        <a:bodyPr/>
        <a:lstStyle/>
        <a:p>
          <a:endParaRPr lang="en-GB"/>
        </a:p>
      </dgm:t>
    </dgm:pt>
    <dgm:pt modelId="{F7FF5B37-81A3-49AE-84B1-54C993CE8D9C}" type="sibTrans" cxnId="{91858092-F62D-4D6F-80E5-E9188A094B9F}">
      <dgm:prSet/>
      <dgm:spPr/>
      <dgm:t>
        <a:bodyPr/>
        <a:lstStyle/>
        <a:p>
          <a:endParaRPr lang="en-GB"/>
        </a:p>
      </dgm:t>
    </dgm:pt>
    <dgm:pt modelId="{B9D3347C-C302-4792-BF62-BBD816445994}" type="pres">
      <dgm:prSet presAssocID="{6FF57615-C110-43B0-B7AB-761ECC30331D}" presName="Name0" presStyleCnt="0">
        <dgm:presLayoutVars>
          <dgm:dir/>
          <dgm:animLvl val="lvl"/>
          <dgm:resizeHandles val="exact"/>
        </dgm:presLayoutVars>
      </dgm:prSet>
      <dgm:spPr/>
    </dgm:pt>
    <dgm:pt modelId="{9D438D66-3546-4D23-8F50-00D7514A5E92}" type="pres">
      <dgm:prSet presAssocID="{6854C948-18E7-4C1F-821A-B34F0F3ACBA4}" presName="composite" presStyleCnt="0"/>
      <dgm:spPr/>
    </dgm:pt>
    <dgm:pt modelId="{ECA3CA0F-B94B-42F7-86B7-A66E68006448}" type="pres">
      <dgm:prSet presAssocID="{6854C948-18E7-4C1F-821A-B34F0F3ACBA4}" presName="parTx" presStyleLbl="alignNode1" presStyleIdx="0" presStyleCnt="2">
        <dgm:presLayoutVars>
          <dgm:chMax val="0"/>
          <dgm:chPref val="0"/>
          <dgm:bulletEnabled val="1"/>
        </dgm:presLayoutVars>
      </dgm:prSet>
      <dgm:spPr/>
    </dgm:pt>
    <dgm:pt modelId="{BB6AAF2E-D7EA-4A9A-82E5-F8DE5DF8854E}" type="pres">
      <dgm:prSet presAssocID="{6854C948-18E7-4C1F-821A-B34F0F3ACBA4}" presName="desTx" presStyleLbl="alignAccFollowNode1" presStyleIdx="0" presStyleCnt="2">
        <dgm:presLayoutVars>
          <dgm:bulletEnabled val="1"/>
        </dgm:presLayoutVars>
      </dgm:prSet>
      <dgm:spPr/>
    </dgm:pt>
    <dgm:pt modelId="{14CD38DE-7FCF-4869-9740-88D494414442}" type="pres">
      <dgm:prSet presAssocID="{7CC59CE6-D482-496D-8425-042D4DE1A0E0}" presName="space" presStyleCnt="0"/>
      <dgm:spPr/>
    </dgm:pt>
    <dgm:pt modelId="{88FB65FE-E7C4-498F-967D-3EE22283EB97}" type="pres">
      <dgm:prSet presAssocID="{7DC5EF0A-377A-4F22-B8C2-F997F411EAF8}" presName="composite" presStyleCnt="0"/>
      <dgm:spPr/>
    </dgm:pt>
    <dgm:pt modelId="{3CE11AE8-C6B3-4482-8A4A-F72E4EA35A5B}" type="pres">
      <dgm:prSet presAssocID="{7DC5EF0A-377A-4F22-B8C2-F997F411EAF8}" presName="parTx" presStyleLbl="alignNode1" presStyleIdx="1" presStyleCnt="2">
        <dgm:presLayoutVars>
          <dgm:chMax val="0"/>
          <dgm:chPref val="0"/>
          <dgm:bulletEnabled val="1"/>
        </dgm:presLayoutVars>
      </dgm:prSet>
      <dgm:spPr/>
    </dgm:pt>
    <dgm:pt modelId="{40708F58-158A-4FA6-9E8B-951CECF151E4}" type="pres">
      <dgm:prSet presAssocID="{7DC5EF0A-377A-4F22-B8C2-F997F411EAF8}" presName="desTx" presStyleLbl="alignAccFollowNode1" presStyleIdx="1" presStyleCnt="2">
        <dgm:presLayoutVars>
          <dgm:bulletEnabled val="1"/>
        </dgm:presLayoutVars>
      </dgm:prSet>
      <dgm:spPr/>
    </dgm:pt>
  </dgm:ptLst>
  <dgm:cxnLst>
    <dgm:cxn modelId="{5B129E01-A0D9-4DD0-AFF6-E21A8697BDB9}" type="presOf" srcId="{F1B2098B-1E4B-4788-95FE-A70278EAC618}" destId="{BB6AAF2E-D7EA-4A9A-82E5-F8DE5DF8854E}" srcOrd="0" destOrd="0" presId="urn:microsoft.com/office/officeart/2005/8/layout/hList1"/>
    <dgm:cxn modelId="{0B127F06-D005-4944-88CD-32C406BF7D94}" srcId="{F5137681-B61E-41C7-9F93-F6D645208454}" destId="{353B7CEC-A6B6-458F-9B28-B46C01A6B9C9}" srcOrd="4" destOrd="0" parTransId="{39ADC840-9FD9-4EB3-956A-82A7B4E980D1}" sibTransId="{630F5BA2-A346-4A0E-8B75-0C599C2EB7EE}"/>
    <dgm:cxn modelId="{7582A80C-0282-4FBC-A858-CB232EA44134}" type="presOf" srcId="{6854C948-18E7-4C1F-821A-B34F0F3ACBA4}" destId="{ECA3CA0F-B94B-42F7-86B7-A66E68006448}" srcOrd="0" destOrd="0" presId="urn:microsoft.com/office/officeart/2005/8/layout/hList1"/>
    <dgm:cxn modelId="{DD482E16-CFDE-4418-88B3-67AFFC13D084}" srcId="{6FF57615-C110-43B0-B7AB-761ECC30331D}" destId="{6854C948-18E7-4C1F-821A-B34F0F3ACBA4}" srcOrd="0" destOrd="0" parTransId="{3B6C2A01-3F2F-4D50-9174-DE688C0528F8}" sibTransId="{7CC59CE6-D482-496D-8425-042D4DE1A0E0}"/>
    <dgm:cxn modelId="{97EADA1D-FFB6-42C8-80F8-05022BE983FF}" type="presOf" srcId="{41F3A555-8F4B-4A47-8F96-99E7915D3A2A}" destId="{40708F58-158A-4FA6-9E8B-951CECF151E4}" srcOrd="0" destOrd="0" presId="urn:microsoft.com/office/officeart/2005/8/layout/hList1"/>
    <dgm:cxn modelId="{DC7FB52A-1451-4C39-BB17-35EB3C89FC06}" type="presOf" srcId="{353B7CEC-A6B6-458F-9B28-B46C01A6B9C9}" destId="{40708F58-158A-4FA6-9E8B-951CECF151E4}" srcOrd="0" destOrd="6" presId="urn:microsoft.com/office/officeart/2005/8/layout/hList1"/>
    <dgm:cxn modelId="{B6737A2C-6836-4D34-936B-0E9368B9B2F0}" srcId="{6854C948-18E7-4C1F-821A-B34F0F3ACBA4}" destId="{06901FB6-DE82-4BD3-BC20-A1AC95145BB4}" srcOrd="1" destOrd="0" parTransId="{C4C60404-490C-4207-BE71-302E4448D124}" sibTransId="{3B3F5F36-BC16-4058-8238-7C9BCFDBB7B6}"/>
    <dgm:cxn modelId="{839A8B5D-557A-45CA-AAB2-2434AF20B5E9}" srcId="{7DC5EF0A-377A-4F22-B8C2-F997F411EAF8}" destId="{41F3A555-8F4B-4A47-8F96-99E7915D3A2A}" srcOrd="0" destOrd="0" parTransId="{4ECF4D2E-37D1-4F67-B9D2-77FBC7AD3EB7}" sibTransId="{D6A301D8-C714-4B9E-A6DD-444E48856DFF}"/>
    <dgm:cxn modelId="{70540F63-63A5-46AF-9497-2F45A2C8B3C5}" type="presOf" srcId="{EA1EF4F0-F5CE-4BBB-8B02-32E70B643493}" destId="{40708F58-158A-4FA6-9E8B-951CECF151E4}" srcOrd="0" destOrd="5" presId="urn:microsoft.com/office/officeart/2005/8/layout/hList1"/>
    <dgm:cxn modelId="{1C8B4246-8FFD-4766-98D8-9D17742D2810}" srcId="{7DC5EF0A-377A-4F22-B8C2-F997F411EAF8}" destId="{F5137681-B61E-41C7-9F93-F6D645208454}" srcOrd="1" destOrd="0" parTransId="{1FE44079-9724-48AE-948C-B934F0F7DCB1}" sibTransId="{1246221A-09AC-4FBF-9818-7EDC68B22F78}"/>
    <dgm:cxn modelId="{069BD467-7A65-402C-A28D-AD3DCD0429DC}" type="presOf" srcId="{E532B723-3268-4B27-A418-0D9852E93AC4}" destId="{40708F58-158A-4FA6-9E8B-951CECF151E4}" srcOrd="0" destOrd="3" presId="urn:microsoft.com/office/officeart/2005/8/layout/hList1"/>
    <dgm:cxn modelId="{B8421F49-A782-4CDA-8E34-1C8CB7357D68}" srcId="{F5137681-B61E-41C7-9F93-F6D645208454}" destId="{E532B723-3268-4B27-A418-0D9852E93AC4}" srcOrd="1" destOrd="0" parTransId="{D8F5FA82-CB00-42FD-B883-1873F31EFFEA}" sibTransId="{081224E2-6E2B-41DE-AA93-56BD127ABD33}"/>
    <dgm:cxn modelId="{12566A4B-00DF-4588-9764-4F651F53C79B}" type="presOf" srcId="{6D3D97C9-6A4E-4ED9-B20F-783C3F64AE88}" destId="{40708F58-158A-4FA6-9E8B-951CECF151E4}" srcOrd="0" destOrd="7" presId="urn:microsoft.com/office/officeart/2005/8/layout/hList1"/>
    <dgm:cxn modelId="{E266574B-FE08-4299-A8EA-ED339D650124}" srcId="{6854C948-18E7-4C1F-821A-B34F0F3ACBA4}" destId="{F1B2098B-1E4B-4788-95FE-A70278EAC618}" srcOrd="0" destOrd="0" parTransId="{857371C2-768C-458C-8FB6-4FE622DB4AE5}" sibTransId="{53F367DC-0F28-4575-B314-6E5B71AC152A}"/>
    <dgm:cxn modelId="{D17D184C-CA29-495B-B3A9-DBF7FA69E309}" srcId="{F5137681-B61E-41C7-9F93-F6D645208454}" destId="{4E4D7766-1172-42B4-8C41-1804D283F721}" srcOrd="2" destOrd="0" parTransId="{4456C3D7-716C-4229-BAFE-2EA242BADEE8}" sibTransId="{D82091E1-3ECA-4875-B0ED-4D5148788CD0}"/>
    <dgm:cxn modelId="{BCB88074-2DE5-46AF-8BEC-9EE5C6281833}" srcId="{F5137681-B61E-41C7-9F93-F6D645208454}" destId="{EA1EF4F0-F5CE-4BBB-8B02-32E70B643493}" srcOrd="3" destOrd="0" parTransId="{FC56EDC4-8C8A-4410-BBBC-57C7FC623C49}" sibTransId="{AF8BEB21-4C09-4F28-9668-1299BDC2AF9F}"/>
    <dgm:cxn modelId="{733ED255-EDF6-4775-8657-48D0991E3DF0}" type="presOf" srcId="{6FF57615-C110-43B0-B7AB-761ECC30331D}" destId="{B9D3347C-C302-4792-BF62-BBD816445994}" srcOrd="0" destOrd="0" presId="urn:microsoft.com/office/officeart/2005/8/layout/hList1"/>
    <dgm:cxn modelId="{6FCE9284-A7C7-4B57-8622-C85081F1E728}" type="presOf" srcId="{7DC5EF0A-377A-4F22-B8C2-F997F411EAF8}" destId="{3CE11AE8-C6B3-4482-8A4A-F72E4EA35A5B}" srcOrd="0" destOrd="0" presId="urn:microsoft.com/office/officeart/2005/8/layout/hList1"/>
    <dgm:cxn modelId="{91858092-F62D-4D6F-80E5-E9188A094B9F}" srcId="{F5137681-B61E-41C7-9F93-F6D645208454}" destId="{6D3D97C9-6A4E-4ED9-B20F-783C3F64AE88}" srcOrd="5" destOrd="0" parTransId="{5958D6A6-0972-4E5D-921D-1DFAFBD58BBF}" sibTransId="{F7FF5B37-81A3-49AE-84B1-54C993CE8D9C}"/>
    <dgm:cxn modelId="{585BB992-C3B3-4C7D-9091-1DF26A19B63B}" type="presOf" srcId="{06901FB6-DE82-4BD3-BC20-A1AC95145BB4}" destId="{BB6AAF2E-D7EA-4A9A-82E5-F8DE5DF8854E}" srcOrd="0" destOrd="1" presId="urn:microsoft.com/office/officeart/2005/8/layout/hList1"/>
    <dgm:cxn modelId="{88C74A9A-9C05-4F71-9715-7D7BFF5DCBB7}" type="presOf" srcId="{25D8DB57-6A96-4A8F-AEE9-9D27560A351E}" destId="{40708F58-158A-4FA6-9E8B-951CECF151E4}" srcOrd="0" destOrd="2" presId="urn:microsoft.com/office/officeart/2005/8/layout/hList1"/>
    <dgm:cxn modelId="{5D51EDB6-5D4C-461A-85D9-5B6377BC86AB}" type="presOf" srcId="{4E4D7766-1172-42B4-8C41-1804D283F721}" destId="{40708F58-158A-4FA6-9E8B-951CECF151E4}" srcOrd="0" destOrd="4" presId="urn:microsoft.com/office/officeart/2005/8/layout/hList1"/>
    <dgm:cxn modelId="{707E18C0-3235-4765-ADD7-AF50640DF030}" srcId="{F5137681-B61E-41C7-9F93-F6D645208454}" destId="{25D8DB57-6A96-4A8F-AEE9-9D27560A351E}" srcOrd="0" destOrd="0" parTransId="{0BF9E9C3-FB1D-495F-A4AD-FB50A6494882}" sibTransId="{67022D31-D55B-4851-9D2B-F86132081DEB}"/>
    <dgm:cxn modelId="{48BB9BDD-8807-44A5-9428-961D82697095}" srcId="{6FF57615-C110-43B0-B7AB-761ECC30331D}" destId="{7DC5EF0A-377A-4F22-B8C2-F997F411EAF8}" srcOrd="1" destOrd="0" parTransId="{C771A1A4-C3D6-4743-8165-EE49667549D1}" sibTransId="{92F8DFD6-BADA-4A93-857B-7ED3EBE59A21}"/>
    <dgm:cxn modelId="{A46A61EA-B31B-4B06-80ED-83EDEDE5954D}" type="presOf" srcId="{F5137681-B61E-41C7-9F93-F6D645208454}" destId="{40708F58-158A-4FA6-9E8B-951CECF151E4}" srcOrd="0" destOrd="1" presId="urn:microsoft.com/office/officeart/2005/8/layout/hList1"/>
    <dgm:cxn modelId="{D9AC981F-6EFC-40B4-B40E-88143A4C1755}" type="presParOf" srcId="{B9D3347C-C302-4792-BF62-BBD816445994}" destId="{9D438D66-3546-4D23-8F50-00D7514A5E92}" srcOrd="0" destOrd="0" presId="urn:microsoft.com/office/officeart/2005/8/layout/hList1"/>
    <dgm:cxn modelId="{381F2802-5C30-448D-AD1E-75B0B4C166A1}" type="presParOf" srcId="{9D438D66-3546-4D23-8F50-00D7514A5E92}" destId="{ECA3CA0F-B94B-42F7-86B7-A66E68006448}" srcOrd="0" destOrd="0" presId="urn:microsoft.com/office/officeart/2005/8/layout/hList1"/>
    <dgm:cxn modelId="{925E7C5F-6538-49AE-854C-9615D54EB452}" type="presParOf" srcId="{9D438D66-3546-4D23-8F50-00D7514A5E92}" destId="{BB6AAF2E-D7EA-4A9A-82E5-F8DE5DF8854E}" srcOrd="1" destOrd="0" presId="urn:microsoft.com/office/officeart/2005/8/layout/hList1"/>
    <dgm:cxn modelId="{A5653C43-5F2C-4B63-A45A-62908C827EC2}" type="presParOf" srcId="{B9D3347C-C302-4792-BF62-BBD816445994}" destId="{14CD38DE-7FCF-4869-9740-88D494414442}" srcOrd="1" destOrd="0" presId="urn:microsoft.com/office/officeart/2005/8/layout/hList1"/>
    <dgm:cxn modelId="{99BB96C3-E5F8-4747-B1F1-5447B5DB9D84}" type="presParOf" srcId="{B9D3347C-C302-4792-BF62-BBD816445994}" destId="{88FB65FE-E7C4-498F-967D-3EE22283EB97}" srcOrd="2" destOrd="0" presId="urn:microsoft.com/office/officeart/2005/8/layout/hList1"/>
    <dgm:cxn modelId="{352A6F01-9174-4BC8-B091-D34830D5ECC7}" type="presParOf" srcId="{88FB65FE-E7C4-498F-967D-3EE22283EB97}" destId="{3CE11AE8-C6B3-4482-8A4A-F72E4EA35A5B}" srcOrd="0" destOrd="0" presId="urn:microsoft.com/office/officeart/2005/8/layout/hList1"/>
    <dgm:cxn modelId="{E5C925F7-0FFF-4221-823D-A470639BBDAF}" type="presParOf" srcId="{88FB65FE-E7C4-498F-967D-3EE22283EB97}" destId="{40708F58-158A-4FA6-9E8B-951CECF151E4}"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A3CA0F-B94B-42F7-86B7-A66E68006448}">
      <dsp:nvSpPr>
        <dsp:cNvPr id="0" name=""/>
        <dsp:cNvSpPr/>
      </dsp:nvSpPr>
      <dsp:spPr>
        <a:xfrm>
          <a:off x="48" y="242"/>
          <a:ext cx="4662308" cy="518400"/>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GB" sz="1800" kern="1200"/>
            <a:t>EUL</a:t>
          </a:r>
        </a:p>
      </dsp:txBody>
      <dsp:txXfrm>
        <a:off x="48" y="242"/>
        <a:ext cx="4662308" cy="518400"/>
      </dsp:txXfrm>
    </dsp:sp>
    <dsp:sp modelId="{BB6AAF2E-D7EA-4A9A-82E5-F8DE5DF8854E}">
      <dsp:nvSpPr>
        <dsp:cNvPr id="0" name=""/>
        <dsp:cNvSpPr/>
      </dsp:nvSpPr>
      <dsp:spPr>
        <a:xfrm>
          <a:off x="48" y="518642"/>
          <a:ext cx="4662308" cy="2702109"/>
        </a:xfrm>
        <a:prstGeom prst="rect">
          <a:avLst/>
        </a:prstGeom>
        <a:solidFill>
          <a:schemeClr val="lt1">
            <a:alpha val="90000"/>
            <a:tint val="40000"/>
            <a:hueOff val="0"/>
            <a:satOff val="0"/>
            <a:lumOff val="0"/>
            <a:alphaOff val="0"/>
          </a:schemeClr>
        </a:solidFill>
        <a:ln w="12700" cap="flat" cmpd="sng" algn="ctr">
          <a:solidFill>
            <a:schemeClr val="dk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GB" sz="1800" kern="1200"/>
            <a:t>Safeguarded: not personal data, but a risk of disclosure </a:t>
          </a:r>
        </a:p>
        <a:p>
          <a:pPr marL="171450" lvl="1" indent="-171450" algn="l" defTabSz="800100">
            <a:lnSpc>
              <a:spcPct val="90000"/>
            </a:lnSpc>
            <a:spcBef>
              <a:spcPct val="0"/>
            </a:spcBef>
            <a:spcAft>
              <a:spcPct val="15000"/>
            </a:spcAft>
            <a:buChar char="•"/>
          </a:pPr>
          <a:r>
            <a:rPr lang="en-GB" sz="1800" kern="1200"/>
            <a:t>Fewer and less detailed variables than secure access </a:t>
          </a:r>
        </a:p>
      </dsp:txBody>
      <dsp:txXfrm>
        <a:off x="48" y="518642"/>
        <a:ext cx="4662308" cy="2702109"/>
      </dsp:txXfrm>
    </dsp:sp>
    <dsp:sp modelId="{3CE11AE8-C6B3-4482-8A4A-F72E4EA35A5B}">
      <dsp:nvSpPr>
        <dsp:cNvPr id="0" name=""/>
        <dsp:cNvSpPr/>
      </dsp:nvSpPr>
      <dsp:spPr>
        <a:xfrm>
          <a:off x="5315080" y="242"/>
          <a:ext cx="4662308" cy="518400"/>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GB" sz="1800" kern="1200"/>
            <a:t>Secure Access </a:t>
          </a:r>
        </a:p>
      </dsp:txBody>
      <dsp:txXfrm>
        <a:off x="5315080" y="242"/>
        <a:ext cx="4662308" cy="518400"/>
      </dsp:txXfrm>
    </dsp:sp>
    <dsp:sp modelId="{40708F58-158A-4FA6-9E8B-951CECF151E4}">
      <dsp:nvSpPr>
        <dsp:cNvPr id="0" name=""/>
        <dsp:cNvSpPr/>
      </dsp:nvSpPr>
      <dsp:spPr>
        <a:xfrm>
          <a:off x="5315080" y="518642"/>
          <a:ext cx="4662308" cy="2702109"/>
        </a:xfrm>
        <a:prstGeom prst="rect">
          <a:avLst/>
        </a:prstGeom>
        <a:solidFill>
          <a:schemeClr val="lt1">
            <a:alpha val="90000"/>
            <a:tint val="40000"/>
            <a:hueOff val="0"/>
            <a:satOff val="0"/>
            <a:lumOff val="0"/>
            <a:alphaOff val="0"/>
          </a:schemeClr>
        </a:solidFill>
        <a:ln w="12700" cap="flat" cmpd="sng" algn="ctr">
          <a:solidFill>
            <a:schemeClr val="dk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GB" sz="1800" kern="1200"/>
            <a:t>Data defined as ‘personal’ by the Office for National Statistics (ONS)</a:t>
          </a:r>
        </a:p>
        <a:p>
          <a:pPr marL="171450" lvl="1" indent="-171450" algn="l" defTabSz="800100">
            <a:lnSpc>
              <a:spcPct val="90000"/>
            </a:lnSpc>
            <a:spcBef>
              <a:spcPct val="0"/>
            </a:spcBef>
            <a:spcAft>
              <a:spcPct val="15000"/>
            </a:spcAft>
            <a:buChar char="•"/>
          </a:pPr>
          <a:r>
            <a:rPr lang="en-GB" sz="1800" kern="1200"/>
            <a:t>More detailed variables for</a:t>
          </a:r>
        </a:p>
        <a:p>
          <a:pPr marL="342900" lvl="2" indent="-171450" algn="l" defTabSz="800100">
            <a:lnSpc>
              <a:spcPct val="90000"/>
            </a:lnSpc>
            <a:spcBef>
              <a:spcPct val="0"/>
            </a:spcBef>
            <a:spcAft>
              <a:spcPct val="15000"/>
            </a:spcAft>
            <a:buChar char="•"/>
          </a:pPr>
          <a:r>
            <a:rPr lang="en-GB" sz="1800" b="0" i="0" kern="1200"/>
            <a:t>Geography</a:t>
          </a:r>
          <a:endParaRPr lang="en-GB" sz="1800" kern="1200"/>
        </a:p>
        <a:p>
          <a:pPr marL="342900" lvl="2" indent="-171450" algn="l" defTabSz="800100">
            <a:lnSpc>
              <a:spcPct val="90000"/>
            </a:lnSpc>
            <a:spcBef>
              <a:spcPct val="0"/>
            </a:spcBef>
            <a:spcAft>
              <a:spcPct val="15000"/>
            </a:spcAft>
            <a:buChar char="•"/>
          </a:pPr>
          <a:r>
            <a:rPr lang="en-GB" sz="1800" b="0" i="0" kern="1200"/>
            <a:t>Date of birth</a:t>
          </a:r>
          <a:endParaRPr lang="en-GB" sz="1800" kern="1200"/>
        </a:p>
        <a:p>
          <a:pPr marL="342900" lvl="2" indent="-171450" algn="l" defTabSz="800100">
            <a:lnSpc>
              <a:spcPct val="90000"/>
            </a:lnSpc>
            <a:spcBef>
              <a:spcPct val="0"/>
            </a:spcBef>
            <a:spcAft>
              <a:spcPct val="15000"/>
            </a:spcAft>
            <a:buChar char="•"/>
          </a:pPr>
          <a:r>
            <a:rPr lang="en-GB" sz="1800" b="0" i="0" kern="1200"/>
            <a:t>Family characteristics </a:t>
          </a:r>
          <a:endParaRPr lang="en-GB" sz="1800" kern="1200"/>
        </a:p>
        <a:p>
          <a:pPr marL="342900" lvl="2" indent="-171450" algn="l" defTabSz="800100">
            <a:lnSpc>
              <a:spcPct val="90000"/>
            </a:lnSpc>
            <a:spcBef>
              <a:spcPct val="0"/>
            </a:spcBef>
            <a:spcAft>
              <a:spcPct val="15000"/>
            </a:spcAft>
            <a:buChar char="•"/>
          </a:pPr>
          <a:r>
            <a:rPr lang="en-GB" sz="1800" b="0" i="0" kern="1200"/>
            <a:t>Education </a:t>
          </a:r>
          <a:endParaRPr lang="en-GB" sz="1800" kern="1200"/>
        </a:p>
        <a:p>
          <a:pPr marL="342900" lvl="2" indent="-171450" algn="l" defTabSz="800100">
            <a:lnSpc>
              <a:spcPct val="90000"/>
            </a:lnSpc>
            <a:spcBef>
              <a:spcPct val="0"/>
            </a:spcBef>
            <a:spcAft>
              <a:spcPct val="15000"/>
            </a:spcAft>
            <a:buChar char="•"/>
          </a:pPr>
          <a:r>
            <a:rPr lang="en-GB" sz="1800" b="0" i="0" kern="1200"/>
            <a:t>Industry </a:t>
          </a:r>
          <a:endParaRPr lang="en-GB" sz="1800" kern="1200"/>
        </a:p>
        <a:p>
          <a:pPr marL="342900" lvl="2" indent="-171450" algn="l" defTabSz="800100">
            <a:lnSpc>
              <a:spcPct val="90000"/>
            </a:lnSpc>
            <a:spcBef>
              <a:spcPct val="0"/>
            </a:spcBef>
            <a:spcAft>
              <a:spcPct val="15000"/>
            </a:spcAft>
            <a:buChar char="•"/>
          </a:pPr>
          <a:r>
            <a:rPr lang="en-GB" sz="1800" b="0" i="0" kern="1200"/>
            <a:t>Nationality </a:t>
          </a:r>
          <a:endParaRPr lang="en-GB" sz="1800" kern="1200"/>
        </a:p>
      </dsp:txBody>
      <dsp:txXfrm>
        <a:off x="5315080" y="518642"/>
        <a:ext cx="4662308" cy="2702109"/>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53542-6DB0-433F-A254-AEF992256B1C}" type="datetimeFigureOut">
              <a:rPr lang="en-GB" smtClean="0"/>
              <a:t>19/01/2022</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8BA1C7-F8EB-407D-B268-5D2A8AEBBEE5}" type="slidenum">
              <a:rPr lang="en-GB" smtClean="0"/>
              <a:t>‹#›</a:t>
            </a:fld>
            <a:endParaRPr lang="en-GB"/>
          </a:p>
        </p:txBody>
      </p:sp>
    </p:spTree>
    <p:extLst>
      <p:ext uri="{BB962C8B-B14F-4D97-AF65-F5344CB8AC3E}">
        <p14:creationId xmlns:p14="http://schemas.microsoft.com/office/powerpoint/2010/main" val="182014985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620EB2-56AE-4D49-92A2-200E9A3683D8}" type="datetimeFigureOut">
              <a:rPr lang="en-US" smtClean="0"/>
              <a:t>1/19/2022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D74495-12D2-6A47-A762-3590D56449EA}" type="slidenum">
              <a:rPr lang="en-US" smtClean="0"/>
              <a:t>‹#›</a:t>
            </a:fld>
            <a:endParaRPr lang="en-US"/>
          </a:p>
        </p:txBody>
      </p:sp>
    </p:spTree>
    <p:extLst>
      <p:ext uri="{BB962C8B-B14F-4D97-AF65-F5344CB8AC3E}">
        <p14:creationId xmlns:p14="http://schemas.microsoft.com/office/powerpoint/2010/main" val="3712722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err="1"/>
              <a:t>Sorch</a:t>
            </a:r>
            <a:r>
              <a:rPr lang="en-GB"/>
              <a:t> </a:t>
            </a:r>
          </a:p>
        </p:txBody>
      </p:sp>
      <p:sp>
        <p:nvSpPr>
          <p:cNvPr id="4" name="Slide Number Placeholder 3"/>
          <p:cNvSpPr>
            <a:spLocks noGrp="1"/>
          </p:cNvSpPr>
          <p:nvPr>
            <p:ph type="sldNum" sz="quarter" idx="5"/>
          </p:nvPr>
        </p:nvSpPr>
        <p:spPr/>
        <p:txBody>
          <a:bodyPr/>
          <a:lstStyle/>
          <a:p>
            <a:fld id="{95D74495-12D2-6A47-A762-3590D56449EA}" type="slidenum">
              <a:rPr lang="en-US" smtClean="0"/>
              <a:t>1</a:t>
            </a:fld>
            <a:endParaRPr lang="en-US"/>
          </a:p>
        </p:txBody>
      </p:sp>
    </p:spTree>
    <p:extLst>
      <p:ext uri="{BB962C8B-B14F-4D97-AF65-F5344CB8AC3E}">
        <p14:creationId xmlns:p14="http://schemas.microsoft.com/office/powerpoint/2010/main" val="30323111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Access to data is via the UK Data Service catalogue</a:t>
            </a:r>
          </a:p>
          <a:p>
            <a:pPr marL="171450" indent="-171450">
              <a:buFontTx/>
              <a:buChar char="-"/>
            </a:pPr>
            <a:r>
              <a:rPr lang="en-GB"/>
              <a:t>All LFS datasets groped as a series </a:t>
            </a:r>
          </a:p>
          <a:p>
            <a:pPr marL="171450" indent="-171450">
              <a:buFontTx/>
              <a:buChar char="-"/>
            </a:pPr>
            <a:r>
              <a:rPr lang="en-GB"/>
              <a:t>And all APS datasets grouped by a series </a:t>
            </a:r>
          </a:p>
          <a:p>
            <a:pPr marL="171450" indent="-171450">
              <a:buFontTx/>
              <a:buChar char="-"/>
            </a:pPr>
            <a:endParaRPr lang="en-GB"/>
          </a:p>
          <a:p>
            <a:pPr marL="0" indent="0">
              <a:buFontTx/>
              <a:buNone/>
            </a:pPr>
            <a:r>
              <a:rPr lang="en-GB"/>
              <a:t>Each series has a series page, which contains information about the series as a whole and then links to all datasets, grouped by type. For example, Quarterly Labour Force Survey files and the 2-quarter longitudinal files. </a:t>
            </a:r>
          </a:p>
          <a:p>
            <a:pPr marL="0" indent="0">
              <a:buFontTx/>
              <a:buNone/>
            </a:pPr>
            <a:endParaRPr lang="en-GB"/>
          </a:p>
          <a:p>
            <a:pPr marL="0" indent="0">
              <a:buFontTx/>
              <a:buNone/>
            </a:pPr>
            <a:endParaRPr lang="en-GB"/>
          </a:p>
          <a:p>
            <a:pPr marL="0" indent="0">
              <a:buFontTx/>
              <a:buNone/>
            </a:pPr>
            <a:r>
              <a:rPr lang="en-GB"/>
              <a:t>[show page?]</a:t>
            </a:r>
          </a:p>
        </p:txBody>
      </p:sp>
      <p:sp>
        <p:nvSpPr>
          <p:cNvPr id="4" name="Slide Number Placeholder 3"/>
          <p:cNvSpPr>
            <a:spLocks noGrp="1"/>
          </p:cNvSpPr>
          <p:nvPr>
            <p:ph type="sldNum" sz="quarter" idx="5"/>
          </p:nvPr>
        </p:nvSpPr>
        <p:spPr/>
        <p:txBody>
          <a:bodyPr/>
          <a:lstStyle/>
          <a:p>
            <a:fld id="{60FB5483-C2E4-4976-9321-FE6ABAFC98B1}" type="slidenum">
              <a:rPr lang="en-GB" smtClean="0"/>
              <a:t>11</a:t>
            </a:fld>
            <a:endParaRPr lang="en-GB"/>
          </a:p>
        </p:txBody>
      </p:sp>
    </p:spTree>
    <p:extLst>
      <p:ext uri="{BB962C8B-B14F-4D97-AF65-F5344CB8AC3E}">
        <p14:creationId xmlns:p14="http://schemas.microsoft.com/office/powerpoint/2010/main" val="12925634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Each dataset has a catalogue record </a:t>
            </a:r>
          </a:p>
          <a:p>
            <a:r>
              <a:rPr lang="en-GB"/>
              <a:t>Catalogue records include</a:t>
            </a:r>
          </a:p>
          <a:p>
            <a:pPr lvl="1"/>
            <a:r>
              <a:rPr lang="en-GB"/>
              <a:t>Abstract and study details</a:t>
            </a:r>
          </a:p>
          <a:p>
            <a:pPr lvl="1"/>
            <a:r>
              <a:rPr lang="en-GB"/>
              <a:t>Documentation </a:t>
            </a:r>
          </a:p>
          <a:p>
            <a:pPr lvl="1"/>
            <a:r>
              <a:rPr lang="en-GB"/>
              <a:t>Access to data</a:t>
            </a:r>
          </a:p>
          <a:p>
            <a:pPr lvl="1"/>
            <a:r>
              <a:rPr lang="en-GB"/>
              <a:t>Citation information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a:p>
          <a:p>
            <a:pPr marL="0" marR="0" lvl="0" indent="0" algn="l" defTabSz="914400" rtl="0" eaLnBrk="1" fontAlgn="auto" latinLnBrk="0" hangingPunct="1">
              <a:lnSpc>
                <a:spcPct val="100000"/>
              </a:lnSpc>
              <a:spcBef>
                <a:spcPts val="0"/>
              </a:spcBef>
              <a:spcAft>
                <a:spcPts val="0"/>
              </a:spcAft>
              <a:buClrTx/>
              <a:buSzTx/>
              <a:buFontTx/>
              <a:buNone/>
              <a:tabLst/>
              <a:defRPr/>
            </a:pPr>
            <a:r>
              <a:rPr lang="en-GB"/>
              <a:t>[show page?]</a:t>
            </a:r>
          </a:p>
          <a:p>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12</a:t>
            </a:fld>
            <a:endParaRPr lang="en-GB"/>
          </a:p>
        </p:txBody>
      </p:sp>
    </p:spTree>
    <p:extLst>
      <p:ext uri="{BB962C8B-B14F-4D97-AF65-F5344CB8AC3E}">
        <p14:creationId xmlns:p14="http://schemas.microsoft.com/office/powerpoint/2010/main" val="39042272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LFS and APS made available under two licenses </a:t>
            </a:r>
          </a:p>
          <a:p>
            <a:pPr lvl="1"/>
            <a:r>
              <a:rPr lang="en-GB"/>
              <a:t>End User License </a:t>
            </a:r>
          </a:p>
          <a:p>
            <a:pPr lvl="1"/>
            <a:r>
              <a:rPr lang="en-GB"/>
              <a:t>Secure access </a:t>
            </a:r>
          </a:p>
          <a:p>
            <a:endParaRPr lang="en-GB"/>
          </a:p>
          <a:p>
            <a:r>
              <a:rPr lang="en-GB"/>
              <a:t>How do you know? – show in catalogue?</a:t>
            </a:r>
          </a:p>
        </p:txBody>
      </p:sp>
      <p:sp>
        <p:nvSpPr>
          <p:cNvPr id="4" name="Slide Number Placeholder 3"/>
          <p:cNvSpPr>
            <a:spLocks noGrp="1"/>
          </p:cNvSpPr>
          <p:nvPr>
            <p:ph type="sldNum" sz="quarter" idx="5"/>
          </p:nvPr>
        </p:nvSpPr>
        <p:spPr/>
        <p:txBody>
          <a:bodyPr/>
          <a:lstStyle/>
          <a:p>
            <a:fld id="{95D74495-12D2-6A47-A762-3590D56449EA}" type="slidenum">
              <a:rPr lang="en-US" smtClean="0"/>
              <a:t>13</a:t>
            </a:fld>
            <a:endParaRPr lang="en-US"/>
          </a:p>
        </p:txBody>
      </p:sp>
    </p:spTree>
    <p:extLst>
      <p:ext uri="{BB962C8B-B14F-4D97-AF65-F5344CB8AC3E}">
        <p14:creationId xmlns:p14="http://schemas.microsoft.com/office/powerpoint/2010/main" val="15368662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Extra variables that typically can be found in the Secure Access versions but not in the EUL relate to:</a:t>
            </a:r>
          </a:p>
          <a:p>
            <a:endParaRPr lang="en-GB"/>
          </a:p>
          <a:p>
            <a:r>
              <a:rPr lang="en-GB"/>
              <a:t>geography (see 'Spatial Units' below)</a:t>
            </a:r>
          </a:p>
          <a:p>
            <a:r>
              <a:rPr lang="en-GB"/>
              <a:t>date of birth, including day</a:t>
            </a:r>
          </a:p>
          <a:p>
            <a:r>
              <a:rPr lang="en-GB"/>
              <a:t>education and training: including type of 'other qualifications', more detail regarding the number of </a:t>
            </a:r>
            <a:r>
              <a:rPr lang="en-GB" err="1"/>
              <a:t>O'levels</a:t>
            </a:r>
            <a:r>
              <a:rPr lang="en-GB"/>
              <a:t>/GCSE passes, type of qualification gained in last 12 months, class of first degree, type of degree held, UK country of highest degree, type of current educational institution, level of Welsh baccalaureate, activities to improve knowledge or skills in last 12 months, attendance at adult learning taught courses, attendance at leisure or educational classes, self-teaching, payment of job-related training fees</a:t>
            </a:r>
          </a:p>
          <a:p>
            <a:r>
              <a:rPr lang="en-GB"/>
              <a:t>household and family characteristics: including number of family units (and extended family units) with dependent children only, and with non-dependent children only, total number of family units with more than one person, total number of eligible people, type of household, type of family unit, number of bedrooms</a:t>
            </a:r>
          </a:p>
          <a:p>
            <a:r>
              <a:rPr lang="en-GB"/>
              <a:t>employment: including industry code of main job, whether working full-time or part-time, reason job is temporary, payment of own National Insurance and tax, when started working at previous job, whether paid or self-employed in previous job, contracts with employment agency</a:t>
            </a:r>
          </a:p>
          <a:p>
            <a:r>
              <a:rPr lang="en-GB"/>
              <a:t>unemployment and job hunting: including main reason for not being employed prior to current job, reasons for leaving job (provision of care or other personal/family reasons), use of internet for job hunting, if and when will work in the future</a:t>
            </a:r>
          </a:p>
          <a:p>
            <a:r>
              <a:rPr lang="en-GB"/>
              <a:t>temporary leave from work: including proportion of salary received and duration of leave</a:t>
            </a:r>
          </a:p>
          <a:p>
            <a:r>
              <a:rPr lang="en-GB"/>
              <a:t>accidents at work and work-related health problems</a:t>
            </a:r>
          </a:p>
          <a:p>
            <a:r>
              <a:rPr lang="en-GB"/>
              <a:t>nationality, national identity and country of birth: including whether lived continuously in UK, month of most recent arrival to UK, frequency of Welsh speaking</a:t>
            </a:r>
          </a:p>
          <a:p>
            <a:r>
              <a:rPr lang="en-GB"/>
              <a:t>occurrence of learning difficulty or disability</a:t>
            </a:r>
          </a:p>
          <a:p>
            <a:r>
              <a:rPr lang="en-GB"/>
              <a:t>benefits, including additional variables on type of benefits claimed and tax credit payments</a:t>
            </a:r>
          </a:p>
        </p:txBody>
      </p:sp>
      <p:sp>
        <p:nvSpPr>
          <p:cNvPr id="4" name="Slide Number Placeholder 3"/>
          <p:cNvSpPr>
            <a:spLocks noGrp="1"/>
          </p:cNvSpPr>
          <p:nvPr>
            <p:ph type="sldNum" sz="quarter" idx="5"/>
          </p:nvPr>
        </p:nvSpPr>
        <p:spPr/>
        <p:txBody>
          <a:bodyPr/>
          <a:lstStyle/>
          <a:p>
            <a:fld id="{95D74495-12D2-6A47-A762-3590D56449EA}" type="slidenum">
              <a:rPr lang="en-US" smtClean="0"/>
              <a:t>14</a:t>
            </a:fld>
            <a:endParaRPr lang="en-US"/>
          </a:p>
        </p:txBody>
      </p:sp>
    </p:spTree>
    <p:extLst>
      <p:ext uri="{BB962C8B-B14F-4D97-AF65-F5344CB8AC3E}">
        <p14:creationId xmlns:p14="http://schemas.microsoft.com/office/powerpoint/2010/main" val="33659939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15</a:t>
            </a:fld>
            <a:endParaRPr lang="en-GB"/>
          </a:p>
        </p:txBody>
      </p:sp>
    </p:spTree>
    <p:extLst>
      <p:ext uri="{BB962C8B-B14F-4D97-AF65-F5344CB8AC3E}">
        <p14:creationId xmlns:p14="http://schemas.microsoft.com/office/powerpoint/2010/main" val="42426619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16</a:t>
            </a:fld>
            <a:endParaRPr lang="en-GB"/>
          </a:p>
        </p:txBody>
      </p:sp>
    </p:spTree>
    <p:extLst>
      <p:ext uri="{BB962C8B-B14F-4D97-AF65-F5344CB8AC3E}">
        <p14:creationId xmlns:p14="http://schemas.microsoft.com/office/powerpoint/2010/main" val="919193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17</a:t>
            </a:fld>
            <a:endParaRPr lang="en-GB"/>
          </a:p>
        </p:txBody>
      </p:sp>
    </p:spTree>
    <p:extLst>
      <p:ext uri="{BB962C8B-B14F-4D97-AF65-F5344CB8AC3E}">
        <p14:creationId xmlns:p14="http://schemas.microsoft.com/office/powerpoint/2010/main" val="5407744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Access to Secure Access datasets is through the </a:t>
            </a:r>
            <a:r>
              <a:rPr lang="en-GB" baseline="0"/>
              <a:t>Digital Economy Act, 2017 – DEA for short. </a:t>
            </a:r>
          </a:p>
          <a:p>
            <a:endParaRPr lang="en-GB" baseline="0"/>
          </a:p>
          <a:p>
            <a:r>
              <a:rPr lang="en-GB" baseline="0"/>
              <a:t>The Code of Practice under the Research Strand of the DEA requires both researchers and their projects to be accredited, and for the trusted research environment that they will access the data within, to be accredited as a processor. Researchers must be accredited before they can have access to their project.</a:t>
            </a:r>
          </a:p>
          <a:p>
            <a:endParaRPr lang="en-GB" baseline="0"/>
          </a:p>
          <a:p>
            <a:r>
              <a:rPr lang="en-GB" baseline="0"/>
              <a:t>The UK Data Archive was accredited as a processor by the Statistics Authority in 2020.</a:t>
            </a:r>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5F2A01-C861-453D-B9B1-94FEC895D78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74407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No</a:t>
            </a:r>
            <a:r>
              <a:rPr lang="en-GB" baseline="0"/>
              <a:t>w we’ll walk through the application process. The process that will be described is for a researcher who is new to using our Secure Lab and is working alone and has never applied for ONS-owned data before.</a:t>
            </a:r>
          </a:p>
          <a:p>
            <a:endParaRPr lang="en-GB" baseline="0"/>
          </a:p>
          <a:p>
            <a:pPr marL="228600" indent="-228600">
              <a:buAutoNum type="arabicPeriod"/>
            </a:pPr>
            <a:r>
              <a:rPr lang="en-GB" baseline="0"/>
              <a:t>Apply for AR status</a:t>
            </a:r>
          </a:p>
          <a:p>
            <a:pPr marL="0" indent="0">
              <a:buNone/>
            </a:pPr>
            <a:r>
              <a:rPr lang="en-GB" baseline="0"/>
              <a:t>The first step is to apply for Accredited Researcher (AR for short) status. AR applications are managed by the ONS Secure Research Service. Researchers must attend and pass Safe Researcher training before they can be awarded AR status. If you’re applying for access to LFS data in Secure Lab, we recommend that you book onto one of our Safe Researcher training courses, because we cover material specific to using the Secure Lab environment, but ONS will offer you the option within RAS to book onto one of their courses. If you attend training with ONS or another organisation that provides the Safe Researcher training, we will later ask you to complete some additional training to cover Secure Lab specific material. Once you’ve passed the training, ONS will send your AR number to you – keep a copy of this safe, as you will need to quote it on your project application.</a:t>
            </a:r>
          </a:p>
          <a:p>
            <a:endParaRPr lang="en-GB" baseline="0"/>
          </a:p>
          <a:p>
            <a:r>
              <a:rPr lang="en-GB" baseline="0"/>
              <a:t>2. Find and request access to the data </a:t>
            </a:r>
          </a:p>
          <a:p>
            <a:r>
              <a:rPr lang="en-GB"/>
              <a:t>You will then</a:t>
            </a:r>
            <a:r>
              <a:rPr lang="en-GB" baseline="0"/>
              <a:t> need to locate the Secure Access LFS dataset(s) that you want to use via our online catalogue. As with the EUL, you will add it to a project. Then, once you’ve added the dataset to a project, you will be able to download the application documents. The project application form contains guidance on completing the form. You will also need to provide additional information part of the process relating to ethical approval, a Secure Access User Agreement, which needs to be countersigned by a legal representative from your institution, and your IP address and other technical information.</a:t>
            </a:r>
          </a:p>
          <a:p>
            <a:endParaRPr lang="en-GB" baseline="0"/>
          </a:p>
          <a:p>
            <a:pPr marL="0" indent="0">
              <a:buFont typeface="+mj-lt"/>
              <a:buNone/>
            </a:pPr>
            <a:r>
              <a:rPr lang="en-GB" baseline="0"/>
              <a:t>Application review</a:t>
            </a:r>
          </a:p>
          <a:p>
            <a:r>
              <a:rPr lang="en-GB" baseline="0"/>
              <a:t>We then review your application, checking for feasibility and public benefit. This can involve some back and forth with you discussing the application, but once it’s passed our checks, we send it to the ONS for data owner approval. </a:t>
            </a:r>
          </a:p>
          <a:p>
            <a:r>
              <a:rPr lang="en-GB" baseline="0"/>
              <a:t>Once the ONS return their approval decision, we then pass your application to the Statistics Authority’s Research Accreditation Panel (RAP for short), via their secretariat. </a:t>
            </a:r>
          </a:p>
          <a:p>
            <a:endParaRPr lang="en-GB" baseline="0"/>
          </a:p>
          <a:p>
            <a:r>
              <a:rPr lang="en-GB" baseline="0"/>
              <a:t>Once submitted to the RAP it might be reviewed through Precedent process, which means that they can be considered by a sub-group of the panel, rather than being sent for full panel scrutiny, In precedent cases, the turnaround is quite quick and a decision can be reached within a couple of weeks. Alternative, applications will be presented at the next full RAP meeting.</a:t>
            </a:r>
          </a:p>
          <a:p>
            <a:endParaRPr lang="en-GB" baseline="0"/>
          </a:p>
          <a:p>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5F2A01-C861-453D-B9B1-94FEC895D78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81825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a:t>We’ll be informed whether the project can be accredited or not. </a:t>
            </a:r>
          </a:p>
          <a:p>
            <a:r>
              <a:rPr lang="en-GB" baseline="0"/>
              <a:t>Once we receive the accreditation decision, we check if we’re missing any documentation from you and our Technical Support team to finalise their checks and set-up a secure lab account and project. </a:t>
            </a:r>
          </a:p>
          <a:p>
            <a:endParaRPr lang="en-GB" baseline="0"/>
          </a:p>
          <a:p>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5F2A01-C861-453D-B9B1-94FEC895D78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2579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GB" sz="1800" b="0" i="0" u="none" strike="noStrike">
                <a:solidFill>
                  <a:srgbClr val="000000"/>
                </a:solidFill>
                <a:effectLst/>
                <a:latin typeface="Calibri" panose="020F0502020204030204" pitchFamily="34" charset="0"/>
              </a:rPr>
              <a:t> </a:t>
            </a:r>
            <a:r>
              <a:rPr lang="en-US" sz="1800" b="0" i="0">
                <a:solidFill>
                  <a:srgbClr val="444444"/>
                </a:solidFill>
                <a:effectLst/>
                <a:latin typeface="Calibri" panose="020F0502020204030204" pitchFamily="34" charset="0"/>
              </a:rPr>
              <a:t>​</a:t>
            </a:r>
            <a:r>
              <a:rPr lang="en-GB"/>
              <a:t>Hopefully, you are all hearing me ok. But to test it out, please drop into the chat where you are coming from today – either your city or town or your organisation – whichever you’d like to share. It’s always good to get an idea of who is here today. </a:t>
            </a:r>
          </a:p>
          <a:p>
            <a:endParaRPr lang="en-GB"/>
          </a:p>
          <a:p>
            <a:endParaRPr lang="en-GB"/>
          </a:p>
          <a:p>
            <a:pPr marL="0" marR="0" lvl="0" indent="0" algn="l" defTabSz="914400" rtl="0" eaLnBrk="1" fontAlgn="auto" latinLnBrk="0" hangingPunct="1">
              <a:lnSpc>
                <a:spcPct val="100000"/>
              </a:lnSpc>
              <a:spcBef>
                <a:spcPts val="0"/>
              </a:spcBef>
              <a:spcAft>
                <a:spcPts val="0"/>
              </a:spcAft>
              <a:buClrTx/>
              <a:buSzTx/>
              <a:buFontTx/>
              <a:buNone/>
              <a:tabLst/>
              <a:defRPr/>
            </a:pPr>
            <a:r>
              <a:rPr lang="en-GB"/>
              <a:t>We’re in Microsoft teams today, If you’re looking for the chat - The control panel consists of a number of icons and it can be found either at the top or bottom depending on how you’ve joined. Look for the speech bubble to show and hide chat.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a:p>
          <a:p>
            <a:pPr marL="0" marR="0" lvl="0" indent="0" algn="l" defTabSz="914400" rtl="0" eaLnBrk="1" fontAlgn="auto" latinLnBrk="0" hangingPunct="1">
              <a:lnSpc>
                <a:spcPct val="100000"/>
              </a:lnSpc>
              <a:spcBef>
                <a:spcPts val="0"/>
              </a:spcBef>
              <a:spcAft>
                <a:spcPts val="0"/>
              </a:spcAft>
              <a:buClrTx/>
              <a:buSzTx/>
              <a:buFontTx/>
              <a:buNone/>
              <a:tabLst/>
              <a:defRPr/>
            </a:pPr>
            <a:r>
              <a:rPr lang="en-GB"/>
              <a:t>Look at the chat to see where people are…..</a:t>
            </a:r>
          </a:p>
          <a:p>
            <a:endParaRPr lang="en-GB"/>
          </a:p>
        </p:txBody>
      </p:sp>
      <p:sp>
        <p:nvSpPr>
          <p:cNvPr id="4" name="Slide Number Placeholder 3"/>
          <p:cNvSpPr>
            <a:spLocks noGrp="1"/>
          </p:cNvSpPr>
          <p:nvPr>
            <p:ph type="sldNum" sz="quarter" idx="5"/>
          </p:nvPr>
        </p:nvSpPr>
        <p:spPr/>
        <p:txBody>
          <a:bodyPr/>
          <a:lstStyle/>
          <a:p>
            <a:fld id="{F5C24640-6A92-4397-9F17-FAAB04A5E7DB}" type="slidenum">
              <a:rPr lang="en-GB" smtClean="0"/>
              <a:t>2</a:t>
            </a:fld>
            <a:endParaRPr lang="en-GB"/>
          </a:p>
        </p:txBody>
      </p:sp>
    </p:spTree>
    <p:extLst>
      <p:ext uri="{BB962C8B-B14F-4D97-AF65-F5344CB8AC3E}">
        <p14:creationId xmlns:p14="http://schemas.microsoft.com/office/powerpoint/2010/main" val="17830648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Our access team who handle the applications have given the following tips for a good application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aseline="0"/>
              <a:t>Follow the application guidance, if you’re unsure on any sections and need help, please contact our Helpdesk and we’ll be happy to support you.</a:t>
            </a:r>
          </a:p>
          <a:p>
            <a:pPr marL="171450" indent="-171450">
              <a:buFont typeface="Arial" panose="020B0604020202020204" pitchFamily="34" charset="0"/>
              <a:buChar char="•"/>
            </a:pPr>
            <a:r>
              <a:rPr lang="en-GB" baseline="0"/>
              <a:t>Completing all sections on the form fully makes it is less likely we have to return your forms and ask for more information</a:t>
            </a:r>
          </a:p>
          <a:p>
            <a:pPr marL="171450" indent="-171450">
              <a:buFont typeface="Arial" panose="020B0604020202020204" pitchFamily="34" charset="0"/>
              <a:buChar char="•"/>
            </a:pPr>
            <a:r>
              <a:rPr lang="en-GB" baseline="0"/>
              <a:t>You need to submit all the required documents for the application – it’s best to submit these in one go, rather than sending them piecemeal. But some can come at a later stage if you are delayed getting information from your institution.</a:t>
            </a:r>
          </a:p>
          <a:p>
            <a:pPr marL="171450" indent="-171450">
              <a:buFont typeface="Arial" panose="020B0604020202020204" pitchFamily="34" charset="0"/>
              <a:buChar char="•"/>
            </a:pPr>
            <a:r>
              <a:rPr lang="en-GB" baseline="0"/>
              <a:t>Ensure that your content is clearly written and can be easily understood by someone who doesn’t know your specialist research area – this will make it easier for the people screening and scrutinising your application, and in turn help the process go quicker.  </a:t>
            </a:r>
          </a:p>
          <a:p>
            <a:pPr marL="171450" indent="-171450">
              <a:buFont typeface="Arial" panose="020B0604020202020204" pitchFamily="34" charset="0"/>
              <a:buChar char="•"/>
            </a:pPr>
            <a:r>
              <a:rPr lang="en-GB"/>
              <a:t>Under</a:t>
            </a:r>
            <a:r>
              <a:rPr lang="en-GB" baseline="0"/>
              <a:t> the DEA, projects must have a clearly defined scope. So set out specific research questions and hypotheses</a:t>
            </a:r>
          </a:p>
          <a:p>
            <a:pPr marL="171450" indent="-171450">
              <a:buFont typeface="Arial" panose="020B0604020202020204" pitchFamily="34" charset="0"/>
              <a:buChar char="•"/>
            </a:pPr>
            <a:r>
              <a:rPr lang="en-GB" baseline="0"/>
              <a:t>If we have to ask you to make any changes, address all the feedback it one go, as having to review multiple times can slow down the process. </a:t>
            </a:r>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5F2A01-C861-453D-B9B1-94FEC895D78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57927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Now how does remote access to secure data work. </a:t>
            </a:r>
          </a:p>
          <a:p>
            <a:r>
              <a:rPr lang="en-GB"/>
              <a:t>Secure data in not downloadable, instead you access it remotely from our organisation desktop or via the UK Data Archive Safe Room </a:t>
            </a:r>
          </a:p>
          <a:p>
            <a:r>
              <a:rPr lang="en-GB"/>
              <a:t>Remote access is via a web-based interface that uses secure encrypted Citrix Virtual Private Network technology</a:t>
            </a:r>
          </a:p>
          <a:p>
            <a:r>
              <a:rPr lang="en-GB"/>
              <a:t>Then, before you can get out any outputs, they are subject to Statistical Disclosure Control (SDC) process. </a:t>
            </a:r>
          </a:p>
          <a:p>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B3314A-CFEC-48D4-BDF1-CC3C48A1C1F5}"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29802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In the Secure Lab you get access to software, including all the main data analysis software and documents for working on outputs. </a:t>
            </a:r>
          </a:p>
        </p:txBody>
      </p:sp>
      <p:sp>
        <p:nvSpPr>
          <p:cNvPr id="4" name="Slide Number Placeholder 3"/>
          <p:cNvSpPr>
            <a:spLocks noGrp="1"/>
          </p:cNvSpPr>
          <p:nvPr>
            <p:ph type="sldNum" sz="quarter" idx="5"/>
          </p:nvPr>
        </p:nvSpPr>
        <p:spPr/>
        <p:txBody>
          <a:bodyPr/>
          <a:lstStyle/>
          <a:p>
            <a:fld id="{95D74495-12D2-6A47-A762-3590D56449EA}" type="slidenum">
              <a:rPr lang="en-US" smtClean="0"/>
              <a:t>23</a:t>
            </a:fld>
            <a:endParaRPr lang="en-US"/>
          </a:p>
        </p:txBody>
      </p:sp>
    </p:spTree>
    <p:extLst>
      <p:ext uri="{BB962C8B-B14F-4D97-AF65-F5344CB8AC3E}">
        <p14:creationId xmlns:p14="http://schemas.microsoft.com/office/powerpoint/2010/main" val="36511624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You are able to import external data and link it to secure LFS data but you need approval of the secure access and external data owners. </a:t>
            </a:r>
          </a:p>
        </p:txBody>
      </p:sp>
      <p:sp>
        <p:nvSpPr>
          <p:cNvPr id="4" name="Slide Number Placeholder 3"/>
          <p:cNvSpPr>
            <a:spLocks noGrp="1"/>
          </p:cNvSpPr>
          <p:nvPr>
            <p:ph type="sldNum" sz="quarter" idx="5"/>
          </p:nvPr>
        </p:nvSpPr>
        <p:spPr/>
        <p:txBody>
          <a:bodyPr/>
          <a:lstStyle/>
          <a:p>
            <a:fld id="{95D74495-12D2-6A47-A762-3590D56449EA}" type="slidenum">
              <a:rPr lang="en-US" smtClean="0"/>
              <a:t>24</a:t>
            </a:fld>
            <a:endParaRPr lang="en-US"/>
          </a:p>
        </p:txBody>
      </p:sp>
    </p:spTree>
    <p:extLst>
      <p:ext uri="{BB962C8B-B14F-4D97-AF65-F5344CB8AC3E}">
        <p14:creationId xmlns:p14="http://schemas.microsoft.com/office/powerpoint/2010/main" val="12786647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Finally ….something about citing the data….</a:t>
            </a:r>
          </a:p>
        </p:txBody>
      </p:sp>
      <p:sp>
        <p:nvSpPr>
          <p:cNvPr id="4" name="Slide Number Placeholder 3"/>
          <p:cNvSpPr>
            <a:spLocks noGrp="1"/>
          </p:cNvSpPr>
          <p:nvPr>
            <p:ph type="sldNum" sz="quarter" idx="5"/>
          </p:nvPr>
        </p:nvSpPr>
        <p:spPr/>
        <p:txBody>
          <a:bodyPr/>
          <a:lstStyle/>
          <a:p>
            <a:fld id="{60FB5483-C2E4-4976-9321-FE6ABAFC98B1}" type="slidenum">
              <a:rPr lang="en-GB" smtClean="0"/>
              <a:t>25</a:t>
            </a:fld>
            <a:endParaRPr lang="en-GB"/>
          </a:p>
        </p:txBody>
      </p:sp>
    </p:spTree>
    <p:extLst>
      <p:ext uri="{BB962C8B-B14F-4D97-AF65-F5344CB8AC3E}">
        <p14:creationId xmlns:p14="http://schemas.microsoft.com/office/powerpoint/2010/main" val="80699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In the session, we will looking at how make sense of and use of the wonderful documentation that comes with the LFS </a:t>
            </a:r>
          </a:p>
        </p:txBody>
      </p:sp>
      <p:sp>
        <p:nvSpPr>
          <p:cNvPr id="4" name="Slide Number Placeholder 3"/>
          <p:cNvSpPr>
            <a:spLocks noGrp="1"/>
          </p:cNvSpPr>
          <p:nvPr>
            <p:ph type="sldNum" sz="quarter" idx="5"/>
          </p:nvPr>
        </p:nvSpPr>
        <p:spPr/>
        <p:txBody>
          <a:bodyPr/>
          <a:lstStyle/>
          <a:p>
            <a:fld id="{60FB5483-C2E4-4976-9321-FE6ABAFC98B1}" type="slidenum">
              <a:rPr lang="en-GB" smtClean="0"/>
              <a:t>26</a:t>
            </a:fld>
            <a:endParaRPr lang="en-GB"/>
          </a:p>
        </p:txBody>
      </p:sp>
    </p:spTree>
    <p:extLst>
      <p:ext uri="{BB962C8B-B14F-4D97-AF65-F5344CB8AC3E}">
        <p14:creationId xmlns:p14="http://schemas.microsoft.com/office/powerpoint/2010/main" val="32753357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Why do a session, just on the documentation? Because the LFS has some of the most extensive documentation for a survey I’ve come across. There is an amazing 11 volume user guide. There’s also additional reports and documents such as data dictionaries. </a:t>
            </a:r>
          </a:p>
          <a:p>
            <a:r>
              <a:rPr lang="en-GB"/>
              <a:t>Blessing and curse. Takes a while to understand what’s where but actually if you come up against questions, there is usually information about it somewhere! </a:t>
            </a:r>
          </a:p>
        </p:txBody>
      </p:sp>
      <p:sp>
        <p:nvSpPr>
          <p:cNvPr id="4" name="Slide Number Placeholder 3"/>
          <p:cNvSpPr>
            <a:spLocks noGrp="1"/>
          </p:cNvSpPr>
          <p:nvPr>
            <p:ph type="sldNum" sz="quarter" idx="5"/>
          </p:nvPr>
        </p:nvSpPr>
        <p:spPr/>
        <p:txBody>
          <a:bodyPr/>
          <a:lstStyle/>
          <a:p>
            <a:fld id="{60FB5483-C2E4-4976-9321-FE6ABAFC98B1}" type="slidenum">
              <a:rPr lang="en-GB" smtClean="0"/>
              <a:t>27</a:t>
            </a:fld>
            <a:endParaRPr lang="en-GB"/>
          </a:p>
        </p:txBody>
      </p:sp>
    </p:spTree>
    <p:extLst>
      <p:ext uri="{BB962C8B-B14F-4D97-AF65-F5344CB8AC3E}">
        <p14:creationId xmlns:p14="http://schemas.microsoft.com/office/powerpoint/2010/main" val="6747616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The documentation provides detail about the study design, weights and the different datasets (which Martina and Simon went through earlier). </a:t>
            </a:r>
          </a:p>
          <a:p>
            <a:r>
              <a:rPr lang="en-GB"/>
              <a:t>There is also a lot of information about how to understand the variables in the dataset such as </a:t>
            </a:r>
          </a:p>
          <a:p>
            <a:r>
              <a:rPr lang="en-GB"/>
              <a:t>Which questions are asked when </a:t>
            </a:r>
          </a:p>
          <a:p>
            <a:r>
              <a:rPr lang="en-GB"/>
              <a:t>What’s changed over time </a:t>
            </a:r>
          </a:p>
          <a:p>
            <a:r>
              <a:rPr lang="en-GB"/>
              <a:t>How variables have been derived </a:t>
            </a:r>
          </a:p>
          <a:p>
            <a:r>
              <a:rPr lang="en-GB"/>
              <a:t>And which variables are in which datasets. </a:t>
            </a:r>
          </a:p>
          <a:p>
            <a:endParaRPr lang="en-GB"/>
          </a:p>
          <a:p>
            <a:r>
              <a:rPr lang="en-GB"/>
              <a:t>How to use the documentation to find out about variables is what we’ll focus on in this session. </a:t>
            </a:r>
          </a:p>
          <a:p>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28</a:t>
            </a:fld>
            <a:endParaRPr lang="en-GB"/>
          </a:p>
        </p:txBody>
      </p:sp>
    </p:spTree>
    <p:extLst>
      <p:ext uri="{BB962C8B-B14F-4D97-AF65-F5344CB8AC3E}">
        <p14:creationId xmlns:p14="http://schemas.microsoft.com/office/powerpoint/2010/main" val="32115030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So first question, where is the documentation. </a:t>
            </a:r>
          </a:p>
          <a:p>
            <a:r>
              <a:rPr lang="en-GB"/>
              <a:t>You can actually access it in a number of places. </a:t>
            </a:r>
          </a:p>
          <a:p>
            <a:pPr marL="171450" indent="-171450">
              <a:buFont typeface="Arial" panose="020B0604020202020204" pitchFamily="34" charset="0"/>
              <a:buChar char="•"/>
            </a:pPr>
            <a:r>
              <a:rPr lang="en-GB"/>
              <a:t>On the catalogue page you can access all the documentation for a particular dataset.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t>You also get it when you download the data. </a:t>
            </a:r>
          </a:p>
          <a:p>
            <a:pPr marL="171450" indent="-171450">
              <a:buFont typeface="Arial" panose="020B0604020202020204" pitchFamily="34" charset="0"/>
              <a:buChar char="•"/>
            </a:pPr>
            <a:r>
              <a:rPr lang="en-GB"/>
              <a:t>You can get the user guide on the ONS website – which comes up better in a search engine. </a:t>
            </a:r>
          </a:p>
          <a:p>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29</a:t>
            </a:fld>
            <a:endParaRPr lang="en-GB"/>
          </a:p>
        </p:txBody>
      </p:sp>
    </p:spTree>
    <p:extLst>
      <p:ext uri="{BB962C8B-B14F-4D97-AF65-F5344CB8AC3E}">
        <p14:creationId xmlns:p14="http://schemas.microsoft.com/office/powerpoint/2010/main" val="41215366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When is comes to look at information about variables – there are 4 main documents. </a:t>
            </a:r>
          </a:p>
          <a:p>
            <a:endParaRPr lang="en-GB"/>
          </a:p>
          <a:p>
            <a:r>
              <a:rPr lang="en-GB"/>
              <a:t>We have the questionnaire where you can see full question and routing. </a:t>
            </a:r>
          </a:p>
          <a:p>
            <a:r>
              <a:rPr lang="en-GB"/>
              <a:t>Volume with details of all variables including derived variables. </a:t>
            </a:r>
          </a:p>
          <a:p>
            <a:r>
              <a:rPr lang="en-GB"/>
              <a:t>A detailing how derived variables have been derived </a:t>
            </a:r>
          </a:p>
          <a:p>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30</a:t>
            </a:fld>
            <a:endParaRPr lang="en-GB"/>
          </a:p>
        </p:txBody>
      </p:sp>
    </p:spTree>
    <p:extLst>
      <p:ext uri="{BB962C8B-B14F-4D97-AF65-F5344CB8AC3E}">
        <p14:creationId xmlns:p14="http://schemas.microsoft.com/office/powerpoint/2010/main" val="3030542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So yes, we’re in Microsoft teams today.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a:p>
          <a:p>
            <a:pPr marL="0" marR="0" lvl="0" indent="0" algn="l" defTabSz="914400" rtl="0" eaLnBrk="1" fontAlgn="auto" latinLnBrk="0" hangingPunct="1">
              <a:lnSpc>
                <a:spcPct val="100000"/>
              </a:lnSpc>
              <a:spcBef>
                <a:spcPts val="0"/>
              </a:spcBef>
              <a:spcAft>
                <a:spcPts val="0"/>
              </a:spcAft>
              <a:buClrTx/>
              <a:buSzTx/>
              <a:buFontTx/>
              <a:buNone/>
              <a:tabLst/>
              <a:defRPr/>
            </a:pPr>
            <a:r>
              <a:rPr lang="en-GB"/>
              <a:t>If you haven't found the chat - The control panel consists of a number of icons and it can be found either at the top or bottom depending on how you’ve joined. Look for the speech bubble to show and hide chat. </a:t>
            </a:r>
          </a:p>
          <a:p>
            <a:endParaRPr lang="en-GB"/>
          </a:p>
          <a:p>
            <a:r>
              <a:rPr lang="en-GB"/>
              <a:t>The people icon next to the chat, will let you the list of participants. If you look under the person with their hand up you have some options to react – such as applauding and sending other emojis. You can put your hand up to get attention. </a:t>
            </a:r>
          </a:p>
          <a:p>
            <a:endParaRPr lang="en-GB"/>
          </a:p>
          <a:p>
            <a:r>
              <a:rPr lang="en-GB"/>
              <a:t>You can leave and </a:t>
            </a:r>
            <a:r>
              <a:rPr lang="en-GB" err="1"/>
              <a:t>rejoin</a:t>
            </a:r>
            <a:r>
              <a:rPr lang="en-GB"/>
              <a:t> at any point using the same link. </a:t>
            </a:r>
          </a:p>
        </p:txBody>
      </p:sp>
      <p:sp>
        <p:nvSpPr>
          <p:cNvPr id="4" name="Slide Number Placeholder 3"/>
          <p:cNvSpPr>
            <a:spLocks noGrp="1"/>
          </p:cNvSpPr>
          <p:nvPr>
            <p:ph type="sldNum" sz="quarter" idx="5"/>
          </p:nvPr>
        </p:nvSpPr>
        <p:spPr/>
        <p:txBody>
          <a:bodyPr/>
          <a:lstStyle/>
          <a:p>
            <a:fld id="{F5C24640-6A92-4397-9F17-FAAB04A5E7DB}" type="slidenum">
              <a:rPr lang="en-GB" smtClean="0"/>
              <a:t>3</a:t>
            </a:fld>
            <a:endParaRPr lang="en-GB"/>
          </a:p>
        </p:txBody>
      </p:sp>
    </p:spTree>
    <p:extLst>
      <p:ext uri="{BB962C8B-B14F-4D97-AF65-F5344CB8AC3E}">
        <p14:creationId xmlns:p14="http://schemas.microsoft.com/office/powerpoint/2010/main" val="5199708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So looking at Volume 2 – the questionnaire. You’ll find details for each question in the survey. There is the full question wording and the possible responses. There is also lots of other information such as how often the question is included, any questionnaire routing and details about the datasets where the resulting variable can be found. </a:t>
            </a:r>
          </a:p>
          <a:p>
            <a:r>
              <a:rPr lang="en-GB"/>
              <a:t>At the beginning of the document, there is guide to deciphering all the information that is provided, so when using the documentation, it can be goods to have a look at this first. </a:t>
            </a:r>
          </a:p>
          <a:p>
            <a:endParaRPr lang="en-GB"/>
          </a:p>
          <a:p>
            <a:endParaRPr lang="en-GB"/>
          </a:p>
        </p:txBody>
      </p:sp>
      <p:sp>
        <p:nvSpPr>
          <p:cNvPr id="4" name="Slide Number Placeholder 3"/>
          <p:cNvSpPr>
            <a:spLocks noGrp="1"/>
          </p:cNvSpPr>
          <p:nvPr>
            <p:ph type="sldNum" sz="quarter" idx="5"/>
          </p:nvPr>
        </p:nvSpPr>
        <p:spPr/>
        <p:txBody>
          <a:bodyPr/>
          <a:lstStyle/>
          <a:p>
            <a:fld id="{95D74495-12D2-6A47-A762-3590D56449EA}" type="slidenum">
              <a:rPr lang="en-US" smtClean="0"/>
              <a:t>31</a:t>
            </a:fld>
            <a:endParaRPr lang="en-US"/>
          </a:p>
        </p:txBody>
      </p:sp>
    </p:spTree>
    <p:extLst>
      <p:ext uri="{BB962C8B-B14F-4D97-AF65-F5344CB8AC3E}">
        <p14:creationId xmlns:p14="http://schemas.microsoft.com/office/powerpoint/2010/main" val="10322866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At the front, there is a contents - which gives useful insight into the ordering of questions in the survey and can help you find the questions relevant to you. </a:t>
            </a:r>
          </a:p>
          <a:p>
            <a:r>
              <a:rPr lang="en-GB"/>
              <a:t>You can also search using </a:t>
            </a:r>
            <a:r>
              <a:rPr lang="en-GB" err="1"/>
              <a:t>cntrl+F</a:t>
            </a:r>
            <a:r>
              <a:rPr lang="en-GB"/>
              <a:t>. How useful a search is depends on what you’re searching for as you’ll find some terms appear frequently when we search through all the questions (including all the response options). For example, the term training can be found 134 times. Some of the mentions will relate to people being current in education or training and some about workplace training. So it can take a bit of work to find where you want to go. But if interested in say participant Government training schemes, the contents page tells you there is a section on this. </a:t>
            </a:r>
          </a:p>
          <a:p>
            <a:endParaRPr lang="en-GB"/>
          </a:p>
        </p:txBody>
      </p:sp>
      <p:sp>
        <p:nvSpPr>
          <p:cNvPr id="4" name="Slide Number Placeholder 3"/>
          <p:cNvSpPr>
            <a:spLocks noGrp="1"/>
          </p:cNvSpPr>
          <p:nvPr>
            <p:ph type="sldNum" sz="quarter" idx="5"/>
          </p:nvPr>
        </p:nvSpPr>
        <p:spPr/>
        <p:txBody>
          <a:bodyPr/>
          <a:lstStyle/>
          <a:p>
            <a:fld id="{95D74495-12D2-6A47-A762-3590D56449EA}" type="slidenum">
              <a:rPr lang="en-US" smtClean="0"/>
              <a:t>32</a:t>
            </a:fld>
            <a:endParaRPr lang="en-US"/>
          </a:p>
        </p:txBody>
      </p:sp>
    </p:spTree>
    <p:extLst>
      <p:ext uri="{BB962C8B-B14F-4D97-AF65-F5344CB8AC3E}">
        <p14:creationId xmlns:p14="http://schemas.microsoft.com/office/powerpoint/2010/main" val="30847895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Next, Volume 3 – this offers information about all the variables. Different to the questionnaire as it includes derived variables and information about change over time, so when questions were introduced and what they replaced etc. </a:t>
            </a:r>
          </a:p>
          <a:p>
            <a:endParaRPr lang="en-GB"/>
          </a:p>
          <a:p>
            <a:pPr marL="0" marR="0" lvl="0" indent="0" algn="l" defTabSz="914400" rtl="0" eaLnBrk="1" fontAlgn="auto" latinLnBrk="0" hangingPunct="1">
              <a:lnSpc>
                <a:spcPct val="100000"/>
              </a:lnSpc>
              <a:spcBef>
                <a:spcPts val="0"/>
              </a:spcBef>
              <a:spcAft>
                <a:spcPts val="0"/>
              </a:spcAft>
              <a:buClrTx/>
              <a:buSzTx/>
              <a:buFontTx/>
              <a:buNone/>
              <a:tabLst/>
              <a:defRPr/>
            </a:pPr>
            <a:r>
              <a:rPr lang="en-GB"/>
              <a:t>The details about frequency, coverage read the notes are really useful in understand whether you’ll find the variable and what it does and doesn't capture. </a:t>
            </a:r>
          </a:p>
          <a:p>
            <a:endParaRPr lang="en-GB"/>
          </a:p>
          <a:p>
            <a:r>
              <a:rPr lang="en-GB"/>
              <a:t>So for example, there is a variable called SHIFTWK that was included in the spring quarter between 92 and 98 – which applied to all those in employment. This was then replaced by SHFWK99, following an updated to the question wording. </a:t>
            </a:r>
          </a:p>
        </p:txBody>
      </p:sp>
      <p:sp>
        <p:nvSpPr>
          <p:cNvPr id="4" name="Slide Number Placeholder 3"/>
          <p:cNvSpPr>
            <a:spLocks noGrp="1"/>
          </p:cNvSpPr>
          <p:nvPr>
            <p:ph type="sldNum" sz="quarter" idx="5"/>
          </p:nvPr>
        </p:nvSpPr>
        <p:spPr/>
        <p:txBody>
          <a:bodyPr/>
          <a:lstStyle/>
          <a:p>
            <a:fld id="{95D74495-12D2-6A47-A762-3590D56449EA}" type="slidenum">
              <a:rPr lang="en-US" smtClean="0"/>
              <a:t>33</a:t>
            </a:fld>
            <a:endParaRPr lang="en-US"/>
          </a:p>
        </p:txBody>
      </p:sp>
    </p:spTree>
    <p:extLst>
      <p:ext uri="{BB962C8B-B14F-4D97-AF65-F5344CB8AC3E}">
        <p14:creationId xmlns:p14="http://schemas.microsoft.com/office/powerpoint/2010/main" val="9758324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Volume 4 includes details how derived variables. For each derived variable, you will find a flow chart showing how it had been derived. </a:t>
            </a:r>
          </a:p>
          <a:p>
            <a:endParaRPr lang="en-GB"/>
          </a:p>
        </p:txBody>
      </p:sp>
      <p:sp>
        <p:nvSpPr>
          <p:cNvPr id="4" name="Slide Number Placeholder 3"/>
          <p:cNvSpPr>
            <a:spLocks noGrp="1"/>
          </p:cNvSpPr>
          <p:nvPr>
            <p:ph type="sldNum" sz="quarter" idx="5"/>
          </p:nvPr>
        </p:nvSpPr>
        <p:spPr/>
        <p:txBody>
          <a:bodyPr/>
          <a:lstStyle/>
          <a:p>
            <a:fld id="{95D74495-12D2-6A47-A762-3590D56449EA}" type="slidenum">
              <a:rPr lang="en-US" smtClean="0"/>
              <a:t>34</a:t>
            </a:fld>
            <a:endParaRPr lang="en-US"/>
          </a:p>
        </p:txBody>
      </p:sp>
    </p:spTree>
    <p:extLst>
      <p:ext uri="{BB962C8B-B14F-4D97-AF65-F5344CB8AC3E}">
        <p14:creationId xmlns:p14="http://schemas.microsoft.com/office/powerpoint/2010/main" val="38000689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The UK Data Service also produces data dictionaries, which detail all the variables present in a particular dataset. These are very useful for checking if variables are actually in the dataset – as it’s not always 100 percent clear whether a variable has been removed from an EUL dataset, or are included in a quarter. They are also very useful for the longitudinal files and the APS, where it is not always clear in the documentation.</a:t>
            </a:r>
          </a:p>
          <a:p>
            <a:endParaRPr lang="en-GB"/>
          </a:p>
          <a:p>
            <a:r>
              <a:rPr lang="en-GB"/>
              <a:t>Switch to Jen </a:t>
            </a:r>
          </a:p>
          <a:p>
            <a:endParaRPr lang="en-GB"/>
          </a:p>
        </p:txBody>
      </p:sp>
      <p:sp>
        <p:nvSpPr>
          <p:cNvPr id="4" name="Slide Number Placeholder 3"/>
          <p:cNvSpPr>
            <a:spLocks noGrp="1"/>
          </p:cNvSpPr>
          <p:nvPr>
            <p:ph type="sldNum" sz="quarter" idx="5"/>
          </p:nvPr>
        </p:nvSpPr>
        <p:spPr/>
        <p:txBody>
          <a:bodyPr/>
          <a:lstStyle/>
          <a:p>
            <a:fld id="{95D74495-12D2-6A47-A762-3590D56449EA}" type="slidenum">
              <a:rPr lang="en-US" smtClean="0"/>
              <a:t>35</a:t>
            </a:fld>
            <a:endParaRPr lang="en-US"/>
          </a:p>
        </p:txBody>
      </p:sp>
    </p:spTree>
    <p:extLst>
      <p:ext uri="{BB962C8B-B14F-4D97-AF65-F5344CB8AC3E}">
        <p14:creationId xmlns:p14="http://schemas.microsoft.com/office/powerpoint/2010/main" val="3281760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Switch to Jen</a:t>
            </a:r>
          </a:p>
          <a:p>
            <a:endParaRPr lang="en-GB"/>
          </a:p>
          <a:p>
            <a:r>
              <a:rPr lang="en-GB"/>
              <a:t>Ok, we’ve now got a practical activity for you. The activity has been designed to help you get familiar with how to use the documentation to find out about variables in the data. </a:t>
            </a:r>
          </a:p>
          <a:p>
            <a:r>
              <a:rPr lang="en-GB"/>
              <a:t>We will be exploring what variables are available to examine zero-hour contracts – so looking at which variables you can use, what’s the differences between the different variables and when are they available? So questions you can answer just looking at the documentation. </a:t>
            </a:r>
          </a:p>
          <a:p>
            <a:r>
              <a:rPr lang="en-GB"/>
              <a:t>We’ve got step by step instructions with pointers of what to look for. </a:t>
            </a:r>
          </a:p>
          <a:p>
            <a:endParaRPr lang="en-GB"/>
          </a:p>
          <a:p>
            <a:r>
              <a:rPr lang="en-GB"/>
              <a:t>There’s also some additional questions about whether certain research questions are possible to examine using the data that’s available. But there’s a good chance you won’t get to these in the time available.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There are also answers available to check when you want. Feel free to ask questions as you go in the chat or turning microphone on. We’ll spend about </a:t>
            </a:r>
            <a:r>
              <a:rPr lang="en-US" sz="180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15 minutes </a:t>
            </a:r>
            <a:r>
              <a:rPr lang="en-US" sz="1800">
                <a:effectLst/>
                <a:latin typeface="Calibri" panose="020F0502020204030204" pitchFamily="34" charset="0"/>
                <a:ea typeface="Calibri" panose="020F0502020204030204" pitchFamily="34" charset="0"/>
                <a:cs typeface="Times New Roman" panose="02020603050405020304" pitchFamily="18" charset="0"/>
              </a:rPr>
              <a:t>and then have a recap at the end.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RECAP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OK – as we come to the end, I have a short set of questions. Look and see what you think: https://forms.office.com/Pages/ResponsePage.aspx?id=B8tSwU5hu0qBivA1z6kad7z1WpCLo_xNrnysawBILOJUMjA5OVFSRE0zN0dLMjlYVldONFJVNUJIVC4u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The survey contains a question labelled FLEX10 – that asks about flexible working. Respondents can give up to three responses. First, second and third responses are contained in different variables, which have the suffixes 1, 2, or 3. So Flex101 is a variable that records first responses.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FLEXW7 and FLED10 will not always five the same number of people on </a:t>
            </a:r>
            <a:r>
              <a:rPr lang="en-US" sz="1800" err="1">
                <a:effectLst/>
                <a:latin typeface="Calibri" panose="020F0502020204030204" pitchFamily="34" charset="0"/>
                <a:ea typeface="Calibri" panose="020F0502020204030204" pitchFamily="34" charset="0"/>
                <a:cs typeface="Times New Roman" panose="02020603050405020304" pitchFamily="18" charset="0"/>
              </a:rPr>
              <a:t>zero-hour</a:t>
            </a:r>
            <a:r>
              <a:rPr lang="en-US" sz="1800">
                <a:effectLst/>
                <a:latin typeface="Calibri" panose="020F0502020204030204" pitchFamily="34" charset="0"/>
                <a:ea typeface="Calibri" panose="020F0502020204030204" pitchFamily="34" charset="0"/>
                <a:cs typeface="Times New Roman" panose="02020603050405020304" pitchFamily="18" charset="0"/>
              </a:rPr>
              <a:t> contracts.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a:effectLst/>
                <a:latin typeface="Calibri" panose="020F0502020204030204" pitchFamily="34" charset="0"/>
                <a:ea typeface="Calibri" panose="020F0502020204030204" pitchFamily="34" charset="0"/>
                <a:cs typeface="Times New Roman" panose="02020603050405020304" pitchFamily="18" charset="0"/>
              </a:rPr>
              <a:t>FLEXW7 comes from answers to FLEX10. It is a dichotomous variable (yes, no) indicating all mentions of whether a person has a zero-hour contract.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a:effectLst/>
                <a:latin typeface="Calibri" panose="020F0502020204030204" pitchFamily="34" charset="0"/>
                <a:ea typeface="Calibri" panose="020F0502020204030204" pitchFamily="34" charset="0"/>
                <a:cs typeface="Times New Roman" panose="02020603050405020304" pitchFamily="18" charset="0"/>
              </a:rPr>
              <a:t>Fled10 records the main type of work arrangement. It has 10 categories with zero-hour contracts being 1. The numbers having zero-hour contract as their main work arrangement can be less than all those mentioning a zero-hour contract.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a:effectLst/>
                <a:latin typeface="Calibri" panose="020F0502020204030204" pitchFamily="34" charset="0"/>
                <a:ea typeface="Calibri" panose="020F0502020204030204" pitchFamily="34" charset="0"/>
                <a:cs typeface="Times New Roman" panose="02020603050405020304" pitchFamily="18" charset="0"/>
              </a:rPr>
              <a:t>Can you examine differences across local authorities using the EUL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a:effectLst/>
                <a:latin typeface="Calibri" panose="020F0502020204030204" pitchFamily="34" charset="0"/>
                <a:ea typeface="Calibri" panose="020F0502020204030204" pitchFamily="34" charset="0"/>
                <a:cs typeface="Times New Roman" panose="02020603050405020304" pitchFamily="18" charset="0"/>
              </a:rPr>
              <a:t>No – that’s right. There is a variable for local authority, but this is only in the APS. To see, if the research is possible with the APS, you would then need to see if information about zero-hours contracts is held in the APS. </a:t>
            </a:r>
          </a:p>
          <a:p>
            <a:endParaRPr lang="en-GB"/>
          </a:p>
          <a:p>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36</a:t>
            </a:fld>
            <a:endParaRPr lang="en-GB"/>
          </a:p>
        </p:txBody>
      </p:sp>
    </p:spTree>
    <p:extLst>
      <p:ext uri="{BB962C8B-B14F-4D97-AF65-F5344CB8AC3E}">
        <p14:creationId xmlns:p14="http://schemas.microsoft.com/office/powerpoint/2010/main" val="37372496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Now, we are going to look at exploring the data with some practical exercises. </a:t>
            </a:r>
          </a:p>
          <a:p>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37</a:t>
            </a:fld>
            <a:endParaRPr lang="en-GB"/>
          </a:p>
        </p:txBody>
      </p:sp>
    </p:spTree>
    <p:extLst>
      <p:ext uri="{BB962C8B-B14F-4D97-AF65-F5344CB8AC3E}">
        <p14:creationId xmlns:p14="http://schemas.microsoft.com/office/powerpoint/2010/main" val="38799234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We’re going to start off with the Quarterly Labour Force Survey – using the one from Oct-December last year.  </a:t>
            </a:r>
          </a:p>
          <a:p>
            <a:endParaRPr lang="en-GB"/>
          </a:p>
          <a:p>
            <a:r>
              <a:rPr lang="en-GB"/>
              <a:t>In each practical, the overall aim is to use the data to recreate some ONS estimates. So in the first practical, we’re going to produce some </a:t>
            </a:r>
          </a:p>
          <a:p>
            <a:pPr marL="0" indent="0">
              <a:buFontTx/>
              <a:buNone/>
            </a:pPr>
            <a:r>
              <a:rPr lang="en-GB"/>
              <a:t>estimates of temporary employees. </a:t>
            </a:r>
          </a:p>
          <a:p>
            <a:pPr marL="0" indent="0">
              <a:buFontTx/>
              <a:buNone/>
            </a:pPr>
            <a:endParaRPr lang="en-GB"/>
          </a:p>
          <a:p>
            <a:pPr marL="0" indent="0">
              <a:buFontTx/>
              <a:buNone/>
            </a:pPr>
            <a:r>
              <a:rPr lang="en-GB"/>
              <a:t>Then in the second, exercise were going to look at estimates for gross-weekly earnings of full-time employees. </a:t>
            </a:r>
          </a:p>
          <a:p>
            <a:pPr marL="0" indent="0">
              <a:buFontTx/>
              <a:buNone/>
            </a:pPr>
            <a:endParaRPr lang="en-GB"/>
          </a:p>
          <a:p>
            <a:pPr marL="0" indent="0">
              <a:buFontTx/>
              <a:buNone/>
            </a:pPr>
            <a:r>
              <a:rPr lang="en-GB"/>
              <a:t>Though the overall task is to make the estimates, the aim here is really to get familiar with the data. So just take your time as you go through asking questions about anything your not sure of. </a:t>
            </a:r>
          </a:p>
          <a:p>
            <a:pPr marL="0" indent="0">
              <a:buFontTx/>
              <a:buNone/>
            </a:pPr>
            <a:endParaRPr lang="en-GB"/>
          </a:p>
          <a:p>
            <a:pPr marL="0" indent="0">
              <a:buFontTx/>
              <a:buNone/>
            </a:pPr>
            <a:r>
              <a:rPr lang="en-GB"/>
              <a:t>The format of the exercises, is that there are prewritten syntax or code files for the analyses. So let’s have a look at these. </a:t>
            </a:r>
          </a:p>
          <a:p>
            <a:pPr marL="0" indent="0">
              <a:buFontTx/>
              <a:buNone/>
            </a:pPr>
            <a:r>
              <a:rPr lang="en-GB"/>
              <a:t>There are set of files for each different software (so I’ll look at the ones for SPSS). A file for each practical. </a:t>
            </a:r>
          </a:p>
          <a:p>
            <a:pPr marL="0" indent="0">
              <a:buFontTx/>
              <a:buNone/>
            </a:pPr>
            <a:r>
              <a:rPr lang="en-GB"/>
              <a:t>[open first one] </a:t>
            </a:r>
          </a:p>
          <a:p>
            <a:pPr marL="0" indent="0">
              <a:buFontTx/>
              <a:buNone/>
            </a:pPr>
            <a:r>
              <a:rPr lang="en-GB"/>
              <a:t>So the first task is to open the data. [the Stata and R code include code for reading in the right file]</a:t>
            </a:r>
          </a:p>
          <a:p>
            <a:pPr marL="0" indent="0">
              <a:buFontTx/>
              <a:buNone/>
            </a:pPr>
            <a:r>
              <a:rPr lang="en-GB"/>
              <a:t>It’s then a good idea to save the file with a new name and work with the new version – so you have the original to fall back on if it goes wrong. </a:t>
            </a:r>
          </a:p>
          <a:p>
            <a:pPr marL="0" indent="0">
              <a:buFontTx/>
              <a:buNone/>
            </a:pPr>
            <a:r>
              <a:rPr lang="en-GB"/>
              <a:t>Through the file, you then have a mix of commands and review questions. Some of the questions will be pretty obvious and others less so, but they are there to help you check you know what’s going on. There is an answer sheet here. </a:t>
            </a:r>
          </a:p>
          <a:p>
            <a:pPr marL="0" indent="0">
              <a:buFontTx/>
              <a:buNone/>
            </a:pPr>
            <a:r>
              <a:rPr lang="en-GB"/>
              <a:t>So the files came to use in SPS syntax and we’ve created Stata and R versions. They similar enough that you get something </a:t>
            </a:r>
            <a:r>
              <a:rPr lang="en-GB" err="1"/>
              <a:t>equivlant</a:t>
            </a:r>
            <a:r>
              <a:rPr lang="en-GB"/>
              <a:t> out of it, but there will be some differences. </a:t>
            </a:r>
          </a:p>
          <a:p>
            <a:pPr marL="0" indent="0">
              <a:buFontTx/>
              <a:buNone/>
            </a:pPr>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38</a:t>
            </a:fld>
            <a:endParaRPr lang="en-GB"/>
          </a:p>
        </p:txBody>
      </p:sp>
    </p:spTree>
    <p:extLst>
      <p:ext uri="{BB962C8B-B14F-4D97-AF65-F5344CB8AC3E}">
        <p14:creationId xmlns:p14="http://schemas.microsoft.com/office/powerpoint/2010/main" val="95956467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5D74495-12D2-6A47-A762-3590D56449EA}" type="slidenum">
              <a:rPr lang="en-US" smtClean="0"/>
              <a:t>39</a:t>
            </a:fld>
            <a:endParaRPr lang="en-US"/>
          </a:p>
        </p:txBody>
      </p:sp>
    </p:spTree>
    <p:extLst>
      <p:ext uri="{BB962C8B-B14F-4D97-AF65-F5344CB8AC3E}">
        <p14:creationId xmlns:p14="http://schemas.microsoft.com/office/powerpoint/2010/main" val="28005946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Recap </a:t>
            </a:r>
          </a:p>
          <a:p>
            <a:r>
              <a:rPr lang="en-GB"/>
              <a:t>First exercises – weight in the LFS is a grossing weight (which means it’s aims to known population totals), so when we use it the frequencies are much higher when the weight is applied. </a:t>
            </a:r>
          </a:p>
          <a:p>
            <a:r>
              <a:rPr lang="en-GB"/>
              <a:t>We then use a filter to select those in non-permanent employment.  </a:t>
            </a:r>
          </a:p>
          <a:p>
            <a:r>
              <a:rPr lang="en-GB"/>
              <a:t>What we also see, is that though we have a large sample to start of with so over 74 thousand people, by the time we get to looking at temporary employees we have around 1, 600. </a:t>
            </a:r>
          </a:p>
          <a:p>
            <a:endParaRPr lang="en-GB"/>
          </a:p>
          <a:p>
            <a:r>
              <a:rPr lang="en-GB"/>
              <a:t>The second exercises that looks at earnings. We need to use a different weight when looking at income. </a:t>
            </a:r>
          </a:p>
          <a:p>
            <a:r>
              <a:rPr lang="en-GB"/>
              <a:t>We then select through of interest and create the table. </a:t>
            </a:r>
          </a:p>
          <a:p>
            <a:endParaRPr lang="en-GB"/>
          </a:p>
          <a:p>
            <a:r>
              <a:rPr lang="en-GB"/>
              <a:t>What should be noted is that estimates for things like the number of fulltime employees varies depending on whether we use the standard weight or the income weight. So we need to be really on top of what weight we should be using. </a:t>
            </a:r>
          </a:p>
          <a:p>
            <a:endParaRPr lang="en-GB"/>
          </a:p>
        </p:txBody>
      </p:sp>
      <p:sp>
        <p:nvSpPr>
          <p:cNvPr id="4" name="Slide Number Placeholder 3"/>
          <p:cNvSpPr>
            <a:spLocks noGrp="1"/>
          </p:cNvSpPr>
          <p:nvPr>
            <p:ph type="sldNum" sz="quarter" idx="5"/>
          </p:nvPr>
        </p:nvSpPr>
        <p:spPr/>
        <p:txBody>
          <a:bodyPr/>
          <a:lstStyle/>
          <a:p>
            <a:fld id="{95D74495-12D2-6A47-A762-3590D56449EA}" type="slidenum">
              <a:rPr lang="en-US" smtClean="0"/>
              <a:t>40</a:t>
            </a:fld>
            <a:endParaRPr lang="en-US"/>
          </a:p>
        </p:txBody>
      </p:sp>
    </p:spTree>
    <p:extLst>
      <p:ext uri="{BB962C8B-B14F-4D97-AF65-F5344CB8AC3E}">
        <p14:creationId xmlns:p14="http://schemas.microsoft.com/office/powerpoint/2010/main" val="3153874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Feel free to ask questions. You use the chat box to type questions. Typically, we will come to them at the end of each presentation. </a:t>
            </a:r>
          </a:p>
          <a:p>
            <a:endParaRPr lang="en-GB"/>
          </a:p>
          <a:p>
            <a:r>
              <a:rPr lang="en-GB"/>
              <a:t>  </a:t>
            </a:r>
          </a:p>
          <a:p>
            <a:endParaRPr lang="en-GB"/>
          </a:p>
        </p:txBody>
      </p:sp>
      <p:sp>
        <p:nvSpPr>
          <p:cNvPr id="4" name="Slide Number Placeholder 3"/>
          <p:cNvSpPr>
            <a:spLocks noGrp="1"/>
          </p:cNvSpPr>
          <p:nvPr>
            <p:ph type="sldNum" sz="quarter" idx="5"/>
          </p:nvPr>
        </p:nvSpPr>
        <p:spPr/>
        <p:txBody>
          <a:bodyPr/>
          <a:lstStyle/>
          <a:p>
            <a:fld id="{F5C24640-6A92-4397-9F17-FAAB04A5E7DB}" type="slidenum">
              <a:rPr lang="en-GB" smtClean="0"/>
              <a:t>4</a:t>
            </a:fld>
            <a:endParaRPr lang="en-GB"/>
          </a:p>
        </p:txBody>
      </p:sp>
    </p:spTree>
    <p:extLst>
      <p:ext uri="{BB962C8B-B14F-4D97-AF65-F5344CB8AC3E}">
        <p14:creationId xmlns:p14="http://schemas.microsoft.com/office/powerpoint/2010/main" val="2128055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a:t>For the rest of session. You can continue with </a:t>
            </a:r>
            <a:r>
              <a:rPr lang="en-GB" err="1"/>
              <a:t>practicals</a:t>
            </a:r>
            <a:r>
              <a:rPr lang="en-GB"/>
              <a:t> 1 and 2, which use a quarterly file</a:t>
            </a:r>
          </a:p>
          <a:p>
            <a:pPr marL="0" indent="0">
              <a:buFontTx/>
              <a:buNone/>
            </a:pPr>
            <a:r>
              <a:rPr lang="en-GB"/>
              <a:t>There is also a practical 3 that uses a 2-quarter longitudinal file. </a:t>
            </a:r>
          </a:p>
          <a:p>
            <a:pPr marL="0" indent="0">
              <a:buFontTx/>
              <a:buNone/>
            </a:pPr>
            <a:r>
              <a:rPr lang="en-GB"/>
              <a:t>Again the aim is to get familiar with the data and in this practical, you can explore different ways of looking at labour market flows. </a:t>
            </a:r>
          </a:p>
          <a:p>
            <a:pPr marL="0" indent="0">
              <a:buFontTx/>
              <a:buNone/>
            </a:pPr>
            <a:endParaRPr lang="en-GB"/>
          </a:p>
        </p:txBody>
      </p:sp>
      <p:sp>
        <p:nvSpPr>
          <p:cNvPr id="4" name="Slide Number Placeholder 3"/>
          <p:cNvSpPr>
            <a:spLocks noGrp="1"/>
          </p:cNvSpPr>
          <p:nvPr>
            <p:ph type="sldNum" sz="quarter" idx="5"/>
          </p:nvPr>
        </p:nvSpPr>
        <p:spPr/>
        <p:txBody>
          <a:bodyPr/>
          <a:lstStyle/>
          <a:p>
            <a:fld id="{60FB5483-C2E4-4976-9321-FE6ABAFC98B1}" type="slidenum">
              <a:rPr lang="en-GB" smtClean="0"/>
              <a:t>41</a:t>
            </a:fld>
            <a:endParaRPr lang="en-GB"/>
          </a:p>
        </p:txBody>
      </p:sp>
    </p:spTree>
    <p:extLst>
      <p:ext uri="{BB962C8B-B14F-4D97-AF65-F5344CB8AC3E}">
        <p14:creationId xmlns:p14="http://schemas.microsoft.com/office/powerpoint/2010/main" val="959564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5D74495-12D2-6A47-A762-3590D56449EA}" type="slidenum">
              <a:rPr lang="en-US" smtClean="0"/>
              <a:t>6</a:t>
            </a:fld>
            <a:endParaRPr lang="en-US"/>
          </a:p>
        </p:txBody>
      </p:sp>
    </p:spTree>
    <p:extLst>
      <p:ext uri="{BB962C8B-B14F-4D97-AF65-F5344CB8AC3E}">
        <p14:creationId xmlns:p14="http://schemas.microsoft.com/office/powerpoint/2010/main" val="536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5D74495-12D2-6A47-A762-3590D56449EA}" type="slidenum">
              <a:rPr lang="en-US" smtClean="0"/>
              <a:t>7</a:t>
            </a:fld>
            <a:endParaRPr lang="en-US"/>
          </a:p>
        </p:txBody>
      </p:sp>
    </p:spTree>
    <p:extLst>
      <p:ext uri="{BB962C8B-B14F-4D97-AF65-F5344CB8AC3E}">
        <p14:creationId xmlns:p14="http://schemas.microsoft.com/office/powerpoint/2010/main" val="1908086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en-GB" altLang="en-US"/>
              <a:t>[Keep quite brief]</a:t>
            </a:r>
          </a:p>
          <a:p>
            <a:pPr eaLnBrk="1" hangingPunct="1">
              <a:spcBef>
                <a:spcPct val="0"/>
              </a:spcBef>
            </a:pPr>
            <a:r>
              <a:rPr lang="en-GB" altLang="en-US"/>
              <a:t>The UK Data Service is a comprehensive resource funded by the ESRC. It is made up of the former services ESDS, Census.ac.uk, and the Secure Data Service.</a:t>
            </a:r>
          </a:p>
          <a:p>
            <a:pPr eaLnBrk="1" hangingPunct="1">
              <a:spcBef>
                <a:spcPct val="0"/>
              </a:spcBef>
            </a:pPr>
            <a:r>
              <a:rPr lang="en-GB" altLang="en-US"/>
              <a:t>We provide a single point of access to a wide range of social science data</a:t>
            </a:r>
          </a:p>
          <a:p>
            <a:pPr eaLnBrk="1" hangingPunct="1">
              <a:spcBef>
                <a:spcPct val="0"/>
              </a:spcBef>
            </a:pPr>
            <a:r>
              <a:rPr lang="en-GB" altLang="en-US"/>
              <a:t>As well as the data, we also provide support, training and guidance</a:t>
            </a:r>
          </a:p>
          <a:p>
            <a:pPr eaLnBrk="1" hangingPunct="1">
              <a:spcBef>
                <a:spcPct val="0"/>
              </a:spcBef>
            </a:pPr>
            <a:endParaRPr lang="en-GB" altLang="en-US"/>
          </a:p>
          <a:p>
            <a:pPr marL="0" indent="0">
              <a:buNone/>
            </a:pPr>
            <a:endParaRPr lang="en-GB">
              <a:latin typeface="Arial" panose="020B0604020202020204" pitchFamily="34" charset="0"/>
              <a:cs typeface="Arial" panose="020B0604020202020204" pitchFamily="34" charset="0"/>
            </a:endParaRPr>
          </a:p>
          <a:p>
            <a:pPr eaLnBrk="1" hangingPunct="1">
              <a:spcBef>
                <a:spcPct val="0"/>
              </a:spcBef>
            </a:pPr>
            <a:endParaRPr lang="en-GB" altLang="en-US"/>
          </a:p>
          <a:p>
            <a:pPr eaLnBrk="1" hangingPunct="1">
              <a:spcBef>
                <a:spcPct val="0"/>
              </a:spcBef>
            </a:pPr>
            <a:endParaRPr lang="en-GB" altLang="en-US"/>
          </a:p>
        </p:txBody>
      </p:sp>
      <p:sp>
        <p:nvSpPr>
          <p:cNvPr id="6144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anose="020F0502020204030204" pitchFamily="34" charset="0"/>
              </a:defRPr>
            </a:lvl1pPr>
            <a:lvl2pPr marL="732177" indent="-281607" eaLnBrk="0" hangingPunct="0">
              <a:spcBef>
                <a:spcPct val="30000"/>
              </a:spcBef>
              <a:defRPr sz="1200">
                <a:solidFill>
                  <a:schemeClr val="tx1"/>
                </a:solidFill>
                <a:latin typeface="Calibri" panose="020F0502020204030204" pitchFamily="34" charset="0"/>
              </a:defRPr>
            </a:lvl2pPr>
            <a:lvl3pPr marL="1126427" indent="-225285" eaLnBrk="0" hangingPunct="0">
              <a:spcBef>
                <a:spcPct val="30000"/>
              </a:spcBef>
              <a:defRPr sz="1200">
                <a:solidFill>
                  <a:schemeClr val="tx1"/>
                </a:solidFill>
                <a:latin typeface="Calibri" panose="020F0502020204030204" pitchFamily="34" charset="0"/>
              </a:defRPr>
            </a:lvl3pPr>
            <a:lvl4pPr marL="1576997" indent="-225285" eaLnBrk="0" hangingPunct="0">
              <a:spcBef>
                <a:spcPct val="30000"/>
              </a:spcBef>
              <a:defRPr sz="1200">
                <a:solidFill>
                  <a:schemeClr val="tx1"/>
                </a:solidFill>
                <a:latin typeface="Calibri" panose="020F0502020204030204" pitchFamily="34" charset="0"/>
              </a:defRPr>
            </a:lvl4pPr>
            <a:lvl5pPr marL="2027568" indent="-225285" eaLnBrk="0" hangingPunct="0">
              <a:spcBef>
                <a:spcPct val="30000"/>
              </a:spcBef>
              <a:defRPr sz="1200">
                <a:solidFill>
                  <a:schemeClr val="tx1"/>
                </a:solidFill>
                <a:latin typeface="Calibri" panose="020F0502020204030204" pitchFamily="34" charset="0"/>
              </a:defRPr>
            </a:lvl5pPr>
            <a:lvl6pPr marL="2478138" indent="-225285" eaLnBrk="0" fontAlgn="base" hangingPunct="0">
              <a:spcBef>
                <a:spcPct val="30000"/>
              </a:spcBef>
              <a:spcAft>
                <a:spcPct val="0"/>
              </a:spcAft>
              <a:defRPr sz="1200">
                <a:solidFill>
                  <a:schemeClr val="tx1"/>
                </a:solidFill>
                <a:latin typeface="Calibri" panose="020F0502020204030204" pitchFamily="34" charset="0"/>
              </a:defRPr>
            </a:lvl6pPr>
            <a:lvl7pPr marL="2928709" indent="-225285" eaLnBrk="0" fontAlgn="base" hangingPunct="0">
              <a:spcBef>
                <a:spcPct val="30000"/>
              </a:spcBef>
              <a:spcAft>
                <a:spcPct val="0"/>
              </a:spcAft>
              <a:defRPr sz="1200">
                <a:solidFill>
                  <a:schemeClr val="tx1"/>
                </a:solidFill>
                <a:latin typeface="Calibri" panose="020F0502020204030204" pitchFamily="34" charset="0"/>
              </a:defRPr>
            </a:lvl7pPr>
            <a:lvl8pPr marL="3379280" indent="-225285" eaLnBrk="0" fontAlgn="base" hangingPunct="0">
              <a:spcBef>
                <a:spcPct val="30000"/>
              </a:spcBef>
              <a:spcAft>
                <a:spcPct val="0"/>
              </a:spcAft>
              <a:defRPr sz="1200">
                <a:solidFill>
                  <a:schemeClr val="tx1"/>
                </a:solidFill>
                <a:latin typeface="Calibri" panose="020F0502020204030204" pitchFamily="34" charset="0"/>
              </a:defRPr>
            </a:lvl8pPr>
            <a:lvl9pPr marL="3829850" indent="-225285" eaLnBrk="0" fontAlgn="base" hangingPunct="0">
              <a:spcBef>
                <a:spcPct val="30000"/>
              </a:spcBef>
              <a:spcAft>
                <a:spcPct val="0"/>
              </a:spcAft>
              <a:defRPr sz="1200">
                <a:solidFill>
                  <a:schemeClr val="tx1"/>
                </a:solidFill>
                <a:latin typeface="Calibri" panose="020F0502020204030204" pitchFamily="34" charset="0"/>
              </a:defRPr>
            </a:lvl9pPr>
          </a:lstStyle>
          <a:p>
            <a:pPr eaLnBrk="1" hangingPunct="1">
              <a:spcBef>
                <a:spcPct val="0"/>
              </a:spcBef>
            </a:pPr>
            <a:fld id="{2B965C04-13AA-404D-97C9-AE2231FEEC42}" type="slidenum">
              <a:rPr lang="en-GB" altLang="en-US"/>
              <a:pPr eaLnBrk="1" hangingPunct="1">
                <a:spcBef>
                  <a:spcPct val="0"/>
                </a:spcBef>
              </a:pPr>
              <a:t>8</a:t>
            </a:fld>
            <a:endParaRPr lang="en-GB" altLang="en-US"/>
          </a:p>
        </p:txBody>
      </p:sp>
    </p:spTree>
    <p:extLst>
      <p:ext uri="{BB962C8B-B14F-4D97-AF65-F5344CB8AC3E}">
        <p14:creationId xmlns:p14="http://schemas.microsoft.com/office/powerpoint/2010/main" val="15398008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[explain about helpdesk and that there are different teams running in the background – queries will be passed to best team to answer</a:t>
            </a:r>
          </a:p>
          <a:p>
            <a:r>
              <a:rPr lang="en-GB"/>
              <a:t>Alle – we could take this out – was in last time as we had people from different teams speaking] </a:t>
            </a:r>
          </a:p>
        </p:txBody>
      </p:sp>
      <p:sp>
        <p:nvSpPr>
          <p:cNvPr id="4" name="Slide Number Placeholder 3"/>
          <p:cNvSpPr>
            <a:spLocks noGrp="1"/>
          </p:cNvSpPr>
          <p:nvPr>
            <p:ph type="sldNum" sz="quarter" idx="5"/>
          </p:nvPr>
        </p:nvSpPr>
        <p:spPr/>
        <p:txBody>
          <a:bodyPr/>
          <a:lstStyle/>
          <a:p>
            <a:fld id="{60FB5483-C2E4-4976-9321-FE6ABAFC98B1}" type="slidenum">
              <a:rPr lang="en-GB" smtClean="0"/>
              <a:t>9</a:t>
            </a:fld>
            <a:endParaRPr lang="en-GB"/>
          </a:p>
        </p:txBody>
      </p:sp>
    </p:spTree>
    <p:extLst>
      <p:ext uri="{BB962C8B-B14F-4D97-AF65-F5344CB8AC3E}">
        <p14:creationId xmlns:p14="http://schemas.microsoft.com/office/powerpoint/2010/main" val="36020742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Access to data is via the UK Data Service catalogue</a:t>
            </a:r>
          </a:p>
          <a:p>
            <a:endParaRPr lang="en-GB"/>
          </a:p>
        </p:txBody>
      </p:sp>
      <p:sp>
        <p:nvSpPr>
          <p:cNvPr id="4" name="Slide Number Placeholder 3"/>
          <p:cNvSpPr>
            <a:spLocks noGrp="1"/>
          </p:cNvSpPr>
          <p:nvPr>
            <p:ph type="sldNum" sz="quarter" idx="5"/>
          </p:nvPr>
        </p:nvSpPr>
        <p:spPr/>
        <p:txBody>
          <a:bodyPr/>
          <a:lstStyle/>
          <a:p>
            <a:fld id="{95D74495-12D2-6A47-A762-3590D56449EA}" type="slidenum">
              <a:rPr lang="en-US" smtClean="0"/>
              <a:t>10</a:t>
            </a:fld>
            <a:endParaRPr lang="en-US"/>
          </a:p>
        </p:txBody>
      </p:sp>
    </p:spTree>
    <p:extLst>
      <p:ext uri="{BB962C8B-B14F-4D97-AF65-F5344CB8AC3E}">
        <p14:creationId xmlns:p14="http://schemas.microsoft.com/office/powerpoint/2010/main" val="17086119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15FFB9A-F3F6-8946-9ABA-98B8C06C07F5}"/>
              </a:ext>
            </a:extLst>
          </p:cNvPr>
          <p:cNvSpPr>
            <a:spLocks noGrp="1"/>
          </p:cNvSpPr>
          <p:nvPr>
            <p:ph type="title" hasCustomPrompt="1"/>
          </p:nvPr>
        </p:nvSpPr>
        <p:spPr>
          <a:xfrm>
            <a:off x="831851" y="1209040"/>
            <a:ext cx="5264150" cy="2578867"/>
          </a:xfrm>
        </p:spPr>
        <p:txBody>
          <a:bodyPr anchor="b">
            <a:normAutofit/>
          </a:bodyPr>
          <a:lstStyle>
            <a:lvl1pPr>
              <a:defRPr sz="4400">
                <a:solidFill>
                  <a:schemeClr val="tx1"/>
                </a:solidFill>
              </a:defRPr>
            </a:lvl1pPr>
          </a:lstStyle>
          <a:p>
            <a:r>
              <a:rPr lang="en-GB"/>
              <a:t>Click to edit Master title style w/ image</a:t>
            </a:r>
            <a:endParaRPr lang="en-US"/>
          </a:p>
        </p:txBody>
      </p:sp>
      <p:sp>
        <p:nvSpPr>
          <p:cNvPr id="8" name="Text Placeholder 2">
            <a:extLst>
              <a:ext uri="{FF2B5EF4-FFF2-40B4-BE49-F238E27FC236}">
                <a16:creationId xmlns:a16="http://schemas.microsoft.com/office/drawing/2014/main" id="{5333B02D-6238-4843-B9D5-1E272AAC556A}"/>
              </a:ext>
            </a:extLst>
          </p:cNvPr>
          <p:cNvSpPr>
            <a:spLocks noGrp="1"/>
          </p:cNvSpPr>
          <p:nvPr>
            <p:ph type="body" idx="1"/>
          </p:nvPr>
        </p:nvSpPr>
        <p:spPr>
          <a:xfrm>
            <a:off x="831851" y="3814895"/>
            <a:ext cx="526415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4" name="Logo" descr="UK Data Service logo">
            <a:extLst>
              <a:ext uri="{FF2B5EF4-FFF2-40B4-BE49-F238E27FC236}">
                <a16:creationId xmlns:a16="http://schemas.microsoft.com/office/drawing/2014/main" id="{76C60B7B-315C-B548-A043-C196F7D38CB3}"/>
              </a:ext>
            </a:extLst>
          </p:cNvPr>
          <p:cNvPicPr>
            <a:picLocks noChangeAspect="1"/>
          </p:cNvPicPr>
          <p:nvPr userDrawn="1"/>
        </p:nvPicPr>
        <p:blipFill>
          <a:blip r:embed="rId2"/>
          <a:stretch>
            <a:fillRect/>
          </a:stretch>
        </p:blipFill>
        <p:spPr>
          <a:xfrm>
            <a:off x="599440" y="182880"/>
            <a:ext cx="3101521" cy="1059831"/>
          </a:xfrm>
          <a:prstGeom prst="rect">
            <a:avLst/>
          </a:prstGeom>
        </p:spPr>
      </p:pic>
      <p:sp>
        <p:nvSpPr>
          <p:cNvPr id="13" name="Picture Placeholder 2" descr="[Image description to go here]">
            <a:extLst>
              <a:ext uri="{FF2B5EF4-FFF2-40B4-BE49-F238E27FC236}">
                <a16:creationId xmlns:a16="http://schemas.microsoft.com/office/drawing/2014/main" id="{3C9C5F8A-2236-FE4B-91BF-E087092BF608}"/>
              </a:ext>
            </a:extLst>
          </p:cNvPr>
          <p:cNvSpPr>
            <a:spLocks noGrp="1"/>
          </p:cNvSpPr>
          <p:nvPr>
            <p:ph type="pic" idx="13" hasCustomPrompt="1"/>
          </p:nvPr>
        </p:nvSpPr>
        <p:spPr>
          <a:xfrm>
            <a:off x="8077200" y="1"/>
            <a:ext cx="4114800" cy="6857999"/>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Place black and white image for generic/service content or </a:t>
            </a:r>
            <a:r>
              <a:rPr lang="en-US" err="1"/>
              <a:t>colour</a:t>
            </a:r>
            <a:r>
              <a:rPr lang="en-US"/>
              <a:t> image for ‘impact’ content.</a:t>
            </a:r>
          </a:p>
        </p:txBody>
      </p:sp>
      <p:sp>
        <p:nvSpPr>
          <p:cNvPr id="12" name="Picture Placeholder 2">
            <a:extLst>
              <a:ext uri="{FF2B5EF4-FFF2-40B4-BE49-F238E27FC236}">
                <a16:creationId xmlns:a16="http://schemas.microsoft.com/office/drawing/2014/main" id="{F2791F5A-39D3-DC4F-AA9D-8EF80ABB167C}"/>
              </a:ext>
              <a:ext uri="{C183D7F6-B498-43B3-948B-1728B52AA6E4}">
                <adec:decorative xmlns:adec="http://schemas.microsoft.com/office/drawing/2017/decorative" val="1"/>
              </a:ext>
            </a:extLst>
          </p:cNvPr>
          <p:cNvSpPr>
            <a:spLocks noGrp="1"/>
          </p:cNvSpPr>
          <p:nvPr>
            <p:ph type="pic" idx="14" hasCustomPrompt="1"/>
          </p:nvPr>
        </p:nvSpPr>
        <p:spPr>
          <a:xfrm>
            <a:off x="6213474" y="2388526"/>
            <a:ext cx="3727451" cy="285273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Place hex graphic here to overlay black and white image.</a:t>
            </a:r>
          </a:p>
        </p:txBody>
      </p:sp>
      <p:pic>
        <p:nvPicPr>
          <p:cNvPr id="10" name="Picture 9" descr="UKRI Economic and Social Research Council logo">
            <a:extLst>
              <a:ext uri="{FF2B5EF4-FFF2-40B4-BE49-F238E27FC236}">
                <a16:creationId xmlns:a16="http://schemas.microsoft.com/office/drawing/2014/main" id="{B406835A-EC17-A04A-BE37-2B9F3923BD3C}"/>
              </a:ext>
            </a:extLst>
          </p:cNvPr>
          <p:cNvPicPr>
            <a:picLocks noChangeAspect="1"/>
          </p:cNvPicPr>
          <p:nvPr userDrawn="1"/>
        </p:nvPicPr>
        <p:blipFill>
          <a:blip r:embed="rId3"/>
          <a:stretch>
            <a:fillRect/>
          </a:stretch>
        </p:blipFill>
        <p:spPr>
          <a:xfrm>
            <a:off x="831851" y="5527040"/>
            <a:ext cx="2210353" cy="560520"/>
          </a:xfrm>
          <a:prstGeom prst="rect">
            <a:avLst/>
          </a:prstGeom>
        </p:spPr>
      </p:pic>
      <p:sp>
        <p:nvSpPr>
          <p:cNvPr id="4" name="Date Placeholder 3">
            <a:extLst>
              <a:ext uri="{FF2B5EF4-FFF2-40B4-BE49-F238E27FC236}">
                <a16:creationId xmlns:a16="http://schemas.microsoft.com/office/drawing/2014/main" id="{7EDFE899-5F81-544E-A915-E6320293E09D}"/>
              </a:ext>
            </a:extLst>
          </p:cNvPr>
          <p:cNvSpPr>
            <a:spLocks noGrp="1"/>
          </p:cNvSpPr>
          <p:nvPr>
            <p:ph type="dt" sz="half" idx="10"/>
          </p:nvPr>
        </p:nvSpPr>
        <p:spPr/>
        <p:txBody>
          <a:bodyPr/>
          <a:lstStyle/>
          <a:p>
            <a:fld id="{7AB3EE13-5FCB-9C42-A93B-39A2047ADC20}" type="datetime1">
              <a:rPr lang="en-GB" smtClean="0"/>
              <a:t>19/01/2022</a:t>
            </a:fld>
            <a:endParaRPr lang="en-US"/>
          </a:p>
        </p:txBody>
      </p:sp>
      <p:sp>
        <p:nvSpPr>
          <p:cNvPr id="5" name="Footer Placeholder 4">
            <a:extLst>
              <a:ext uri="{FF2B5EF4-FFF2-40B4-BE49-F238E27FC236}">
                <a16:creationId xmlns:a16="http://schemas.microsoft.com/office/drawing/2014/main" id="{2FB821E7-45D7-F74F-B564-964148DA00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9A7D14-C32E-2C42-98CD-EAC78D9BD1FA}"/>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15653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eneric/Impact Text &amp; Image 2">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B5E875-B60A-AE45-B59D-5F3A83B9175D}"/>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Place black and white image for generic/service content or </a:t>
            </a:r>
            <a:r>
              <a:rPr lang="en-US" err="1"/>
              <a:t>colour</a:t>
            </a:r>
            <a:r>
              <a:rPr lang="en-US"/>
              <a:t> image for ‘impact’ content.</a:t>
            </a:r>
          </a:p>
          <a:p>
            <a:endParaRPr lang="en-US"/>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9059AB2C-4B99-BA49-A1DA-3174DB9E16C4}" type="datetime1">
              <a:rPr lang="en-GB" smtClean="0"/>
              <a:t>19/01/2022</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pic>
        <p:nvPicPr>
          <p:cNvPr id="17" name="Picture 16">
            <a:extLst>
              <a:ext uri="{FF2B5EF4-FFF2-40B4-BE49-F238E27FC236}">
                <a16:creationId xmlns:a16="http://schemas.microsoft.com/office/drawing/2014/main" id="{FDA96812-C596-B049-AAB8-93457EF6B8F9}"/>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Tree>
    <p:extLst>
      <p:ext uri="{BB962C8B-B14F-4D97-AF65-F5344CB8AC3E}">
        <p14:creationId xmlns:p14="http://schemas.microsoft.com/office/powerpoint/2010/main" val="403105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neric Text &amp; Image 2">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B6D3317-D90B-EF49-866A-F478D6494A08}"/>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3" name="Picture 12">
            <a:extLst>
              <a:ext uri="{FF2B5EF4-FFF2-40B4-BE49-F238E27FC236}">
                <a16:creationId xmlns:a16="http://schemas.microsoft.com/office/drawing/2014/main" id="{528D9441-422C-3640-820A-48711927143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160000" y="1818000"/>
            <a:ext cx="4032000" cy="5040000"/>
          </a:xfrm>
          <a:prstGeom prst="rect">
            <a:avLst/>
          </a:prstGeom>
        </p:spPr>
      </p:pic>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200" y="1459478"/>
            <a:ext cx="5044440" cy="4352400"/>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Place black and white for generic/service content or </a:t>
            </a:r>
            <a:r>
              <a:rPr lang="en-US" err="1"/>
              <a:t>colour</a:t>
            </a:r>
            <a:r>
              <a:rPr lang="en-US"/>
              <a:t> image for ‘impact’ content.</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EFE0CEC1-651B-7546-AFA1-0AE5803C80CE}" type="datetime1">
              <a:rPr lang="en-GB" smtClean="0"/>
              <a:t>19/01/2022</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6736710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ic/Impact Text &amp; Image 3">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BCBE07B-4D26-5540-BEE8-6A38DAFED008}"/>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6" name="Picture 15">
            <a:extLst>
              <a:ext uri="{FF2B5EF4-FFF2-40B4-BE49-F238E27FC236}">
                <a16:creationId xmlns:a16="http://schemas.microsoft.com/office/drawing/2014/main" id="{BDDACAEE-DC94-BB45-B780-0A68123536C2}"/>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200" y="1459478"/>
            <a:ext cx="5044440" cy="4352400"/>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Place black and white for generic/service content or </a:t>
            </a:r>
            <a:r>
              <a:rPr lang="en-US" err="1"/>
              <a:t>colour</a:t>
            </a:r>
            <a:r>
              <a:rPr lang="en-US"/>
              <a:t> image for ‘impact’ content.</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EFE0CEC1-651B-7546-AFA1-0AE5803C80CE}" type="datetime1">
              <a:rPr lang="en-GB" smtClean="0"/>
              <a:t>19/01/2022</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822860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Flow Chart 1">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6D04D0-7888-BF4A-8490-E3598A8C2B1F}"/>
              </a:ext>
              <a:ext uri="{C183D7F6-B498-43B3-948B-1728B52AA6E4}">
                <adec:decorative xmlns:adec="http://schemas.microsoft.com/office/drawing/2017/decorative" val="1"/>
              </a:ext>
            </a:extLst>
          </p:cNvPr>
          <p:cNvCxnSpPr>
            <a:cxnSpLocks/>
          </p:cNvCxnSpPr>
          <p:nvPr userDrawn="1"/>
        </p:nvCxnSpPr>
        <p:spPr>
          <a:xfrm>
            <a:off x="2913682" y="3617843"/>
            <a:ext cx="9288981" cy="0"/>
          </a:xfrm>
          <a:prstGeom prst="line">
            <a:avLst/>
          </a:prstGeom>
          <a:ln w="28575">
            <a:solidFill>
              <a:srgbClr val="702082"/>
            </a:solidFill>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DBD6C3D8-F4FB-0748-80D9-9B0C2AE54EA7}"/>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21" name="Title 1">
            <a:extLst>
              <a:ext uri="{FF2B5EF4-FFF2-40B4-BE49-F238E27FC236}">
                <a16:creationId xmlns:a16="http://schemas.microsoft.com/office/drawing/2014/main" id="{3EA6D41D-BD33-514C-80EA-5E51B030E26E}"/>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199" y="1960844"/>
            <a:ext cx="2369457"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Box 15" descr="1">
            <a:extLst>
              <a:ext uri="{FF2B5EF4-FFF2-40B4-BE49-F238E27FC236}">
                <a16:creationId xmlns:a16="http://schemas.microsoft.com/office/drawing/2014/main" id="{5229882F-8E60-DC4E-B829-E40C3B79068A}"/>
              </a:ext>
            </a:extLst>
          </p:cNvPr>
          <p:cNvSpPr txBox="1">
            <a:spLocks noChangeAspect="1"/>
          </p:cNvSpPr>
          <p:nvPr userDrawn="1"/>
        </p:nvSpPr>
        <p:spPr>
          <a:xfrm>
            <a:off x="3440291" y="3257843"/>
            <a:ext cx="720000" cy="720000"/>
          </a:xfrm>
          <a:prstGeom prst="ellipse">
            <a:avLst/>
          </a:prstGeom>
          <a:solidFill>
            <a:srgbClr val="702082"/>
          </a:solidFill>
        </p:spPr>
        <p:txBody>
          <a:bodyPr wrap="square" rtlCol="0" anchor="ctr">
            <a:spAutoFit/>
          </a:bodyPr>
          <a:lstStyle/>
          <a:p>
            <a:pPr algn="ctr"/>
            <a:r>
              <a:rPr lang="en-US" b="0" i="0">
                <a:solidFill>
                  <a:schemeClr val="bg1"/>
                </a:solidFill>
                <a:latin typeface="Arial" panose="020B0604020202020204" pitchFamily="34" charset="0"/>
                <a:cs typeface="Arial" panose="020B0604020202020204" pitchFamily="34" charset="0"/>
              </a:rPr>
              <a:t>1</a:t>
            </a:r>
          </a:p>
        </p:txBody>
      </p:sp>
      <p:sp>
        <p:nvSpPr>
          <p:cNvPr id="17" name="Content Placeholder 2">
            <a:extLst>
              <a:ext uri="{FF2B5EF4-FFF2-40B4-BE49-F238E27FC236}">
                <a16:creationId xmlns:a16="http://schemas.microsoft.com/office/drawing/2014/main" id="{551A80D3-61D4-CF4A-8400-CA845C208530}"/>
              </a:ext>
            </a:extLst>
          </p:cNvPr>
          <p:cNvSpPr>
            <a:spLocks noGrp="1"/>
          </p:cNvSpPr>
          <p:nvPr>
            <p:ph idx="13"/>
          </p:nvPr>
        </p:nvSpPr>
        <p:spPr>
          <a:xfrm>
            <a:off x="4443757" y="1960844"/>
            <a:ext cx="2370113"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Box 17" descr="2">
            <a:extLst>
              <a:ext uri="{FF2B5EF4-FFF2-40B4-BE49-F238E27FC236}">
                <a16:creationId xmlns:a16="http://schemas.microsoft.com/office/drawing/2014/main" id="{FEC23411-C866-AD45-97DB-A8500AA6A094}"/>
              </a:ext>
            </a:extLst>
          </p:cNvPr>
          <p:cNvSpPr txBox="1">
            <a:spLocks/>
          </p:cNvSpPr>
          <p:nvPr userDrawn="1"/>
        </p:nvSpPr>
        <p:spPr>
          <a:xfrm>
            <a:off x="7041271" y="3257843"/>
            <a:ext cx="720000" cy="720000"/>
          </a:xfrm>
          <a:prstGeom prst="ellipse">
            <a:avLst/>
          </a:prstGeom>
          <a:solidFill>
            <a:srgbClr val="212322"/>
          </a:solidFill>
        </p:spPr>
        <p:txBody>
          <a:bodyPr wrap="square" rtlCol="0" anchor="ctr">
            <a:spAutoFit/>
          </a:bodyPr>
          <a:lstStyle/>
          <a:p>
            <a:pPr algn="ctr"/>
            <a:r>
              <a:rPr lang="en-US" b="0" i="0">
                <a:solidFill>
                  <a:schemeClr val="bg1"/>
                </a:solidFill>
                <a:latin typeface="Arial" panose="020B0604020202020204" pitchFamily="34" charset="0"/>
                <a:cs typeface="Arial" panose="020B0604020202020204" pitchFamily="34" charset="0"/>
              </a:rPr>
              <a:t>2</a:t>
            </a:r>
          </a:p>
        </p:txBody>
      </p:sp>
      <p:sp>
        <p:nvSpPr>
          <p:cNvPr id="20" name="Content Placeholder 2">
            <a:extLst>
              <a:ext uri="{FF2B5EF4-FFF2-40B4-BE49-F238E27FC236}">
                <a16:creationId xmlns:a16="http://schemas.microsoft.com/office/drawing/2014/main" id="{4B35406F-3770-2A40-9173-67A3538D2FBD}"/>
              </a:ext>
            </a:extLst>
          </p:cNvPr>
          <p:cNvSpPr>
            <a:spLocks noGrp="1"/>
          </p:cNvSpPr>
          <p:nvPr>
            <p:ph idx="14"/>
          </p:nvPr>
        </p:nvSpPr>
        <p:spPr>
          <a:xfrm>
            <a:off x="8042227" y="1960844"/>
            <a:ext cx="2361661"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Box 18" descr="3">
            <a:extLst>
              <a:ext uri="{FF2B5EF4-FFF2-40B4-BE49-F238E27FC236}">
                <a16:creationId xmlns:a16="http://schemas.microsoft.com/office/drawing/2014/main" id="{A666CD40-405E-8F48-BB3F-139D673BAC5B}"/>
              </a:ext>
            </a:extLst>
          </p:cNvPr>
          <p:cNvSpPr txBox="1">
            <a:spLocks/>
          </p:cNvSpPr>
          <p:nvPr userDrawn="1"/>
        </p:nvSpPr>
        <p:spPr>
          <a:xfrm>
            <a:off x="10633800" y="3275678"/>
            <a:ext cx="720000" cy="720000"/>
          </a:xfrm>
          <a:prstGeom prst="ellipse">
            <a:avLst/>
          </a:prstGeom>
          <a:solidFill>
            <a:srgbClr val="702082"/>
          </a:solidFill>
        </p:spPr>
        <p:txBody>
          <a:bodyPr wrap="square" rtlCol="0" anchor="ctr">
            <a:spAutoFit/>
          </a:bodyPr>
          <a:lstStyle/>
          <a:p>
            <a:pPr algn="ctr"/>
            <a:r>
              <a:rPr lang="en-US" b="0" i="0">
                <a:solidFill>
                  <a:schemeClr val="bg1"/>
                </a:solidFill>
                <a:latin typeface="Arial" panose="020B0604020202020204" pitchFamily="34" charset="0"/>
                <a:cs typeface="Arial" panose="020B0604020202020204" pitchFamily="34" charset="0"/>
              </a:rPr>
              <a:t>3</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0715BF9A-A25A-9E44-AC24-21CF2156EB06}" type="datetime1">
              <a:rPr lang="en-GB" smtClean="0"/>
              <a:t>19/01/2022</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501938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Flow Chart 2">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6D04D0-7888-BF4A-8490-E3598A8C2B1F}"/>
              </a:ext>
              <a:ext uri="{C183D7F6-B498-43B3-948B-1728B52AA6E4}">
                <adec:decorative xmlns:adec="http://schemas.microsoft.com/office/drawing/2017/decorative" val="1"/>
              </a:ext>
            </a:extLst>
          </p:cNvPr>
          <p:cNvCxnSpPr>
            <a:cxnSpLocks/>
          </p:cNvCxnSpPr>
          <p:nvPr userDrawn="1"/>
        </p:nvCxnSpPr>
        <p:spPr>
          <a:xfrm>
            <a:off x="-50800" y="3617843"/>
            <a:ext cx="12253463" cy="0"/>
          </a:xfrm>
          <a:prstGeom prst="line">
            <a:avLst/>
          </a:prstGeom>
          <a:ln w="28575">
            <a:solidFill>
              <a:srgbClr val="702082"/>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4AE12F76-1376-6D42-B2AA-7CB3A9664C0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21" name="Title 1">
            <a:extLst>
              <a:ext uri="{FF2B5EF4-FFF2-40B4-BE49-F238E27FC236}">
                <a16:creationId xmlns:a16="http://schemas.microsoft.com/office/drawing/2014/main" id="{867A9403-DB04-8348-B31B-339D7FB807C9}"/>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838199" y="1960844"/>
            <a:ext cx="2369457"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Box 15" descr="3">
            <a:extLst>
              <a:ext uri="{FF2B5EF4-FFF2-40B4-BE49-F238E27FC236}">
                <a16:creationId xmlns:a16="http://schemas.microsoft.com/office/drawing/2014/main" id="{5229882F-8E60-DC4E-B829-E40C3B79068A}"/>
              </a:ext>
            </a:extLst>
          </p:cNvPr>
          <p:cNvSpPr txBox="1">
            <a:spLocks noChangeAspect="1"/>
          </p:cNvSpPr>
          <p:nvPr userDrawn="1"/>
        </p:nvSpPr>
        <p:spPr>
          <a:xfrm>
            <a:off x="3440291" y="3264220"/>
            <a:ext cx="720000" cy="720000"/>
          </a:xfrm>
          <a:prstGeom prst="ellipse">
            <a:avLst/>
          </a:prstGeom>
          <a:solidFill>
            <a:srgbClr val="702082"/>
          </a:solidFill>
        </p:spPr>
        <p:txBody>
          <a:bodyPr wrap="square" rtlCol="0" anchor="ctr">
            <a:spAutoFit/>
          </a:bodyPr>
          <a:lstStyle/>
          <a:p>
            <a:pPr algn="ctr"/>
            <a:r>
              <a:rPr lang="en-US" b="0" i="0">
                <a:solidFill>
                  <a:schemeClr val="bg1"/>
                </a:solidFill>
                <a:latin typeface="Arial" panose="020B0604020202020204" pitchFamily="34" charset="0"/>
                <a:cs typeface="Arial" panose="020B0604020202020204" pitchFamily="34" charset="0"/>
              </a:rPr>
              <a:t>4</a:t>
            </a:r>
          </a:p>
        </p:txBody>
      </p:sp>
      <p:sp>
        <p:nvSpPr>
          <p:cNvPr id="17" name="Content Placeholder 2">
            <a:extLst>
              <a:ext uri="{FF2B5EF4-FFF2-40B4-BE49-F238E27FC236}">
                <a16:creationId xmlns:a16="http://schemas.microsoft.com/office/drawing/2014/main" id="{551A80D3-61D4-CF4A-8400-CA845C208530}"/>
              </a:ext>
            </a:extLst>
          </p:cNvPr>
          <p:cNvSpPr>
            <a:spLocks noGrp="1"/>
          </p:cNvSpPr>
          <p:nvPr>
            <p:ph idx="13"/>
          </p:nvPr>
        </p:nvSpPr>
        <p:spPr>
          <a:xfrm>
            <a:off x="4443757" y="1960844"/>
            <a:ext cx="2370113"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Box 17" descr="4">
            <a:extLst>
              <a:ext uri="{FF2B5EF4-FFF2-40B4-BE49-F238E27FC236}">
                <a16:creationId xmlns:a16="http://schemas.microsoft.com/office/drawing/2014/main" id="{FEC23411-C866-AD45-97DB-A8500AA6A094}"/>
              </a:ext>
            </a:extLst>
          </p:cNvPr>
          <p:cNvSpPr txBox="1">
            <a:spLocks noChangeAspect="1"/>
          </p:cNvSpPr>
          <p:nvPr userDrawn="1"/>
        </p:nvSpPr>
        <p:spPr>
          <a:xfrm>
            <a:off x="7041271" y="3264220"/>
            <a:ext cx="720000" cy="720000"/>
          </a:xfrm>
          <a:prstGeom prst="ellipse">
            <a:avLst/>
          </a:prstGeom>
          <a:solidFill>
            <a:srgbClr val="212322"/>
          </a:solidFill>
        </p:spPr>
        <p:txBody>
          <a:bodyPr wrap="square" rtlCol="0" anchor="ctr">
            <a:spAutoFit/>
          </a:bodyPr>
          <a:lstStyle/>
          <a:p>
            <a:pPr algn="ctr"/>
            <a:r>
              <a:rPr lang="en-US" b="0" i="0">
                <a:solidFill>
                  <a:schemeClr val="bg1"/>
                </a:solidFill>
                <a:latin typeface="Arial" panose="020B0604020202020204" pitchFamily="34" charset="0"/>
                <a:cs typeface="Arial" panose="020B0604020202020204" pitchFamily="34" charset="0"/>
              </a:rPr>
              <a:t>5</a:t>
            </a:r>
          </a:p>
        </p:txBody>
      </p:sp>
      <p:sp>
        <p:nvSpPr>
          <p:cNvPr id="20" name="Content Placeholder 2">
            <a:extLst>
              <a:ext uri="{FF2B5EF4-FFF2-40B4-BE49-F238E27FC236}">
                <a16:creationId xmlns:a16="http://schemas.microsoft.com/office/drawing/2014/main" id="{4B35406F-3770-2A40-9173-67A3538D2FBD}"/>
              </a:ext>
            </a:extLst>
          </p:cNvPr>
          <p:cNvSpPr>
            <a:spLocks noGrp="1"/>
          </p:cNvSpPr>
          <p:nvPr>
            <p:ph idx="14"/>
          </p:nvPr>
        </p:nvSpPr>
        <p:spPr>
          <a:xfrm>
            <a:off x="8042227" y="1960844"/>
            <a:ext cx="2361661"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Box 18" descr="5">
            <a:extLst>
              <a:ext uri="{FF2B5EF4-FFF2-40B4-BE49-F238E27FC236}">
                <a16:creationId xmlns:a16="http://schemas.microsoft.com/office/drawing/2014/main" id="{A666CD40-405E-8F48-BB3F-139D673BAC5B}"/>
              </a:ext>
            </a:extLst>
          </p:cNvPr>
          <p:cNvSpPr txBox="1">
            <a:spLocks/>
          </p:cNvSpPr>
          <p:nvPr userDrawn="1"/>
        </p:nvSpPr>
        <p:spPr>
          <a:xfrm>
            <a:off x="10746535" y="3264220"/>
            <a:ext cx="723600" cy="720000"/>
          </a:xfrm>
          <a:prstGeom prst="ellipse">
            <a:avLst/>
          </a:prstGeom>
          <a:solidFill>
            <a:srgbClr val="702082"/>
          </a:solidFill>
        </p:spPr>
        <p:txBody>
          <a:bodyPr wrap="square" rtlCol="0" anchor="ctr">
            <a:spAutoFit/>
          </a:bodyPr>
          <a:lstStyle/>
          <a:p>
            <a:pPr algn="ctr"/>
            <a:r>
              <a:rPr lang="en-US" b="0" i="0">
                <a:solidFill>
                  <a:schemeClr val="bg1"/>
                </a:solidFill>
                <a:latin typeface="Arial" panose="020B0604020202020204" pitchFamily="34" charset="0"/>
                <a:cs typeface="Arial" panose="020B0604020202020204" pitchFamily="34" charset="0"/>
              </a:rPr>
              <a:t>6</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4503D537-DB89-2741-879E-E6FBC377CB7F}" type="datetime1">
              <a:rPr lang="en-GB" smtClean="0"/>
              <a:t>19/01/2022</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9082499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eneric Flow Chart 3">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6D04D0-7888-BF4A-8490-E3598A8C2B1F}"/>
              </a:ext>
            </a:extLst>
          </p:cNvPr>
          <p:cNvCxnSpPr>
            <a:cxnSpLocks/>
          </p:cNvCxnSpPr>
          <p:nvPr userDrawn="1"/>
        </p:nvCxnSpPr>
        <p:spPr>
          <a:xfrm>
            <a:off x="0" y="3617843"/>
            <a:ext cx="11036591" cy="0"/>
          </a:xfrm>
          <a:prstGeom prst="line">
            <a:avLst/>
          </a:prstGeom>
          <a:ln w="28575">
            <a:solidFill>
              <a:srgbClr val="702082"/>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53365D08-9FBB-4142-93B8-0502CDFD9847}"/>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9" name="Title 1">
            <a:extLst>
              <a:ext uri="{FF2B5EF4-FFF2-40B4-BE49-F238E27FC236}">
                <a16:creationId xmlns:a16="http://schemas.microsoft.com/office/drawing/2014/main" id="{A783AA5C-25E9-1D47-A098-CB8BECAF4201}"/>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sp>
        <p:nvSpPr>
          <p:cNvPr id="21" name="TextBox 20" descr="4">
            <a:extLst>
              <a:ext uri="{FF2B5EF4-FFF2-40B4-BE49-F238E27FC236}">
                <a16:creationId xmlns:a16="http://schemas.microsoft.com/office/drawing/2014/main" id="{402C4869-86BF-854E-91B5-2F8215766C1F}"/>
              </a:ext>
            </a:extLst>
          </p:cNvPr>
          <p:cNvSpPr txBox="1">
            <a:spLocks/>
          </p:cNvSpPr>
          <p:nvPr userDrawn="1"/>
        </p:nvSpPr>
        <p:spPr>
          <a:xfrm>
            <a:off x="795409" y="3261755"/>
            <a:ext cx="720000" cy="720000"/>
          </a:xfrm>
          <a:prstGeom prst="ellipse">
            <a:avLst/>
          </a:prstGeom>
          <a:solidFill>
            <a:srgbClr val="212322"/>
          </a:solidFill>
        </p:spPr>
        <p:txBody>
          <a:bodyPr wrap="square" rtlCol="0" anchor="ctr">
            <a:spAutoFit/>
          </a:bodyPr>
          <a:lstStyle/>
          <a:p>
            <a:pPr algn="ctr"/>
            <a:r>
              <a:rPr lang="en-US" b="0" i="0">
                <a:solidFill>
                  <a:schemeClr val="bg1"/>
                </a:solidFill>
                <a:latin typeface="Arial" panose="020B0604020202020204" pitchFamily="34" charset="0"/>
                <a:cs typeface="Arial" panose="020B0604020202020204" pitchFamily="34" charset="0"/>
              </a:rPr>
              <a:t>4</a:t>
            </a:r>
          </a:p>
        </p:txBody>
      </p:sp>
      <p:sp>
        <p:nvSpPr>
          <p:cNvPr id="15" name="Content Placeholder 2">
            <a:extLst>
              <a:ext uri="{FF2B5EF4-FFF2-40B4-BE49-F238E27FC236}">
                <a16:creationId xmlns:a16="http://schemas.microsoft.com/office/drawing/2014/main" id="{CBE827E2-8C8D-664E-B07C-9EADEC5D464C}"/>
              </a:ext>
            </a:extLst>
          </p:cNvPr>
          <p:cNvSpPr>
            <a:spLocks noGrp="1"/>
          </p:cNvSpPr>
          <p:nvPr>
            <p:ph idx="1"/>
          </p:nvPr>
        </p:nvSpPr>
        <p:spPr>
          <a:xfrm>
            <a:off x="1773663" y="1960844"/>
            <a:ext cx="2369457"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Box 15" descr="5">
            <a:extLst>
              <a:ext uri="{FF2B5EF4-FFF2-40B4-BE49-F238E27FC236}">
                <a16:creationId xmlns:a16="http://schemas.microsoft.com/office/drawing/2014/main" id="{5229882F-8E60-DC4E-B829-E40C3B79068A}"/>
              </a:ext>
            </a:extLst>
          </p:cNvPr>
          <p:cNvSpPr txBox="1">
            <a:spLocks/>
          </p:cNvSpPr>
          <p:nvPr userDrawn="1"/>
        </p:nvSpPr>
        <p:spPr>
          <a:xfrm>
            <a:off x="4405429" y="3243612"/>
            <a:ext cx="723600" cy="720000"/>
          </a:xfrm>
          <a:prstGeom prst="ellipse">
            <a:avLst/>
          </a:prstGeom>
          <a:solidFill>
            <a:srgbClr val="702082"/>
          </a:solidFill>
        </p:spPr>
        <p:txBody>
          <a:bodyPr wrap="square" rtlCol="0" anchor="ctr">
            <a:spAutoFit/>
          </a:bodyPr>
          <a:lstStyle/>
          <a:p>
            <a:pPr algn="ctr"/>
            <a:r>
              <a:rPr lang="en-US" b="0" i="0">
                <a:solidFill>
                  <a:schemeClr val="bg1"/>
                </a:solidFill>
                <a:latin typeface="Arial" panose="020B0604020202020204" pitchFamily="34" charset="0"/>
                <a:cs typeface="Arial" panose="020B0604020202020204" pitchFamily="34" charset="0"/>
              </a:rPr>
              <a:t>5</a:t>
            </a:r>
          </a:p>
        </p:txBody>
      </p:sp>
      <p:sp>
        <p:nvSpPr>
          <p:cNvPr id="17" name="Content Placeholder 2">
            <a:extLst>
              <a:ext uri="{FF2B5EF4-FFF2-40B4-BE49-F238E27FC236}">
                <a16:creationId xmlns:a16="http://schemas.microsoft.com/office/drawing/2014/main" id="{551A80D3-61D4-CF4A-8400-CA845C208530}"/>
              </a:ext>
            </a:extLst>
          </p:cNvPr>
          <p:cNvSpPr>
            <a:spLocks noGrp="1"/>
          </p:cNvSpPr>
          <p:nvPr>
            <p:ph idx="13"/>
          </p:nvPr>
        </p:nvSpPr>
        <p:spPr>
          <a:xfrm>
            <a:off x="5382573" y="1960844"/>
            <a:ext cx="2370113" cy="3313997"/>
          </a:xfrm>
          <a:prstGeom prst="roundRect">
            <a:avLst>
              <a:gd name="adj" fmla="val 3758"/>
            </a:avLst>
          </a:prstGeom>
          <a:solidFill>
            <a:srgbClr val="70208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Box 17" descr="6">
            <a:extLst>
              <a:ext uri="{FF2B5EF4-FFF2-40B4-BE49-F238E27FC236}">
                <a16:creationId xmlns:a16="http://schemas.microsoft.com/office/drawing/2014/main" id="{FEC23411-C866-AD45-97DB-A8500AA6A094}"/>
              </a:ext>
            </a:extLst>
          </p:cNvPr>
          <p:cNvSpPr txBox="1">
            <a:spLocks/>
          </p:cNvSpPr>
          <p:nvPr userDrawn="1"/>
        </p:nvSpPr>
        <p:spPr>
          <a:xfrm>
            <a:off x="8020801" y="3243612"/>
            <a:ext cx="720000" cy="720000"/>
          </a:xfrm>
          <a:prstGeom prst="ellipse">
            <a:avLst/>
          </a:prstGeom>
          <a:solidFill>
            <a:srgbClr val="212322"/>
          </a:solidFill>
        </p:spPr>
        <p:txBody>
          <a:bodyPr wrap="square" rtlCol="0" anchor="ctr">
            <a:spAutoFit/>
          </a:bodyPr>
          <a:lstStyle/>
          <a:p>
            <a:pPr algn="ctr"/>
            <a:r>
              <a:rPr lang="en-US" b="0" i="0">
                <a:solidFill>
                  <a:schemeClr val="bg1"/>
                </a:solidFill>
                <a:latin typeface="Arial" panose="020B0604020202020204" pitchFamily="34" charset="0"/>
                <a:cs typeface="Arial" panose="020B0604020202020204" pitchFamily="34" charset="0"/>
              </a:rPr>
              <a:t>6</a:t>
            </a:r>
          </a:p>
        </p:txBody>
      </p:sp>
      <p:sp>
        <p:nvSpPr>
          <p:cNvPr id="20" name="Content Placeholder 2">
            <a:extLst>
              <a:ext uri="{FF2B5EF4-FFF2-40B4-BE49-F238E27FC236}">
                <a16:creationId xmlns:a16="http://schemas.microsoft.com/office/drawing/2014/main" id="{4B35406F-3770-2A40-9173-67A3538D2FBD}"/>
              </a:ext>
            </a:extLst>
          </p:cNvPr>
          <p:cNvSpPr>
            <a:spLocks noGrp="1"/>
          </p:cNvSpPr>
          <p:nvPr>
            <p:ph idx="14"/>
          </p:nvPr>
        </p:nvSpPr>
        <p:spPr>
          <a:xfrm>
            <a:off x="9007581" y="1960844"/>
            <a:ext cx="2361661" cy="3313997"/>
          </a:xfrm>
          <a:prstGeom prst="roundRect">
            <a:avLst>
              <a:gd name="adj" fmla="val 3758"/>
            </a:avLst>
          </a:prstGeom>
          <a:solidFill>
            <a:srgbClr val="212322"/>
          </a:solidFill>
        </p:spPr>
        <p:txBody>
          <a:bodyPr lIns="180000" tIns="180000" rIns="180000" bIns="180000" anchor="ctr" anchorCtr="0"/>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A4096729-12C7-6847-AF20-30EC9E9095B0}" type="datetime1">
              <a:rPr lang="en-GB" smtClean="0"/>
              <a:t>19/01/2022</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1604758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Impact Two Column">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26A9C47-FC13-6448-9F53-7E11444CCFFD}"/>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6" name="Picture 15">
            <a:extLst>
              <a:ext uri="{FF2B5EF4-FFF2-40B4-BE49-F238E27FC236}">
                <a16:creationId xmlns:a16="http://schemas.microsoft.com/office/drawing/2014/main" id="{C5878313-77FD-8244-8818-E61634B962F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5" name="Content Placeholder 2">
            <a:extLst>
              <a:ext uri="{FF2B5EF4-FFF2-40B4-BE49-F238E27FC236}">
                <a16:creationId xmlns:a16="http://schemas.microsoft.com/office/drawing/2014/main" id="{8A0C2EC8-81AB-2648-BD99-8F3BC31361FC}"/>
              </a:ext>
            </a:extLst>
          </p:cNvPr>
          <p:cNvSpPr>
            <a:spLocks noGrp="1"/>
          </p:cNvSpPr>
          <p:nvPr>
            <p:ph idx="14"/>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4B89A0-27EB-7D49-A1FB-0A24F43DEDB3}"/>
              </a:ext>
            </a:extLst>
          </p:cNvPr>
          <p:cNvSpPr>
            <a:spLocks noGrp="1"/>
          </p:cNvSpPr>
          <p:nvPr>
            <p:ph sz="half" idx="2"/>
          </p:nvPr>
        </p:nvSpPr>
        <p:spPr>
          <a:xfrm>
            <a:off x="6309360" y="147304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01026011-5817-4C4F-8C54-ED4A8F32D78D}" type="datetime1">
              <a:rPr lang="en-GB" smtClean="0"/>
              <a:t>19/01/2022</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5565667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Impact Two Column 2">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60337DCC-087C-EF4C-B483-4BDDB150609F}"/>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7" name="Picture 16">
            <a:extLst>
              <a:ext uri="{FF2B5EF4-FFF2-40B4-BE49-F238E27FC236}">
                <a16:creationId xmlns:a16="http://schemas.microsoft.com/office/drawing/2014/main" id="{21502FDC-D3BB-9B41-8939-2A314D1D487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Text Placeholder 2">
            <a:extLst>
              <a:ext uri="{FF2B5EF4-FFF2-40B4-BE49-F238E27FC236}">
                <a16:creationId xmlns:a16="http://schemas.microsoft.com/office/drawing/2014/main" id="{2FDD5734-76C8-6E43-990B-FACD1199D39C}"/>
              </a:ext>
            </a:extLst>
          </p:cNvPr>
          <p:cNvSpPr>
            <a:spLocks noGrp="1"/>
          </p:cNvSpPr>
          <p:nvPr>
            <p:ph type="body" idx="1"/>
          </p:nvPr>
        </p:nvSpPr>
        <p:spPr>
          <a:xfrm>
            <a:off x="839789" y="1462549"/>
            <a:ext cx="5042852" cy="823912"/>
          </a:xfrm>
        </p:spPr>
        <p:txBody>
          <a:bodyPr anchor="b"/>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2">
            <a:extLst>
              <a:ext uri="{FF2B5EF4-FFF2-40B4-BE49-F238E27FC236}">
                <a16:creationId xmlns:a16="http://schemas.microsoft.com/office/drawing/2014/main" id="{D2049980-D938-5240-A9B1-A7B9C08A3FD7}"/>
              </a:ext>
            </a:extLst>
          </p:cNvPr>
          <p:cNvSpPr>
            <a:spLocks noGrp="1"/>
          </p:cNvSpPr>
          <p:nvPr>
            <p:ph idx="14"/>
          </p:nvPr>
        </p:nvSpPr>
        <p:spPr>
          <a:xfrm>
            <a:off x="838200" y="2540580"/>
            <a:ext cx="5044440" cy="3327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694AF8A-80DC-4A40-A902-B667F289330F}"/>
              </a:ext>
            </a:extLst>
          </p:cNvPr>
          <p:cNvSpPr>
            <a:spLocks noGrp="1"/>
          </p:cNvSpPr>
          <p:nvPr>
            <p:ph type="body" sz="quarter" idx="3"/>
          </p:nvPr>
        </p:nvSpPr>
        <p:spPr>
          <a:xfrm>
            <a:off x="6309360" y="1462549"/>
            <a:ext cx="5046028" cy="823912"/>
          </a:xfrm>
        </p:spPr>
        <p:txBody>
          <a:bodyPr anchor="b"/>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Content Placeholder 3">
            <a:extLst>
              <a:ext uri="{FF2B5EF4-FFF2-40B4-BE49-F238E27FC236}">
                <a16:creationId xmlns:a16="http://schemas.microsoft.com/office/drawing/2014/main" id="{1FFC97D4-D179-AC49-9CD5-C230CF63DF32}"/>
              </a:ext>
            </a:extLst>
          </p:cNvPr>
          <p:cNvSpPr>
            <a:spLocks noGrp="1"/>
          </p:cNvSpPr>
          <p:nvPr>
            <p:ph sz="half" idx="2"/>
          </p:nvPr>
        </p:nvSpPr>
        <p:spPr>
          <a:xfrm>
            <a:off x="6309360" y="2554150"/>
            <a:ext cx="5044440" cy="3327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7CB24B-B261-464F-8701-7A7D30D33A55}"/>
              </a:ext>
            </a:extLst>
          </p:cNvPr>
          <p:cNvSpPr>
            <a:spLocks noGrp="1"/>
          </p:cNvSpPr>
          <p:nvPr>
            <p:ph type="dt" sz="half" idx="10"/>
          </p:nvPr>
        </p:nvSpPr>
        <p:spPr/>
        <p:txBody>
          <a:bodyPr/>
          <a:lstStyle/>
          <a:p>
            <a:fld id="{57AD4DEB-400B-2F47-8EA9-BED2FF45862A}" type="datetime1">
              <a:rPr lang="en-GB" smtClean="0"/>
              <a:t>19/01/2022</a:t>
            </a:fld>
            <a:endParaRPr lang="en-US"/>
          </a:p>
        </p:txBody>
      </p:sp>
      <p:sp>
        <p:nvSpPr>
          <p:cNvPr id="8" name="Footer Placeholder 7">
            <a:extLst>
              <a:ext uri="{FF2B5EF4-FFF2-40B4-BE49-F238E27FC236}">
                <a16:creationId xmlns:a16="http://schemas.microsoft.com/office/drawing/2014/main" id="{D77D488B-CF03-CF4C-AC0D-CE28BE9175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FEA418-9509-2546-A306-76691545CF90}"/>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530232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eneric/Impact Blank">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6BF8616-2073-4D43-96DD-F449E93AA974}"/>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19/01/2022</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9" name="Title 1">
            <a:extLst>
              <a:ext uri="{FF2B5EF4-FFF2-40B4-BE49-F238E27FC236}">
                <a16:creationId xmlns:a16="http://schemas.microsoft.com/office/drawing/2014/main" id="{75F5B6C1-7363-7845-84D2-65178D7ACEAF}"/>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spTree>
    <p:extLst>
      <p:ext uri="{BB962C8B-B14F-4D97-AF65-F5344CB8AC3E}">
        <p14:creationId xmlns:p14="http://schemas.microsoft.com/office/powerpoint/2010/main" val="17712650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eneric/Impact Two Column Imag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B171A6C3-7214-5D45-B4C8-B6981E6ED0EA}"/>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5" name="Picture 14">
            <a:extLst>
              <a:ext uri="{FF2B5EF4-FFF2-40B4-BE49-F238E27FC236}">
                <a16:creationId xmlns:a16="http://schemas.microsoft.com/office/drawing/2014/main" id="{89054E92-8F01-F54E-8278-480D5601F5A3}"/>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1" name="Picture Placeholder 2">
            <a:extLst>
              <a:ext uri="{FF2B5EF4-FFF2-40B4-BE49-F238E27FC236}">
                <a16:creationId xmlns:a16="http://schemas.microsoft.com/office/drawing/2014/main" id="{E2730E72-8D0C-9849-B689-B4BEB07099DE}"/>
              </a:ext>
            </a:extLst>
          </p:cNvPr>
          <p:cNvSpPr>
            <a:spLocks noGrp="1"/>
          </p:cNvSpPr>
          <p:nvPr>
            <p:ph type="pic" idx="14"/>
          </p:nvPr>
        </p:nvSpPr>
        <p:spPr>
          <a:xfrm>
            <a:off x="838201" y="1463040"/>
            <a:ext cx="5044440" cy="3362960"/>
          </a:xfrm>
          <a:prstGeom prst="roundRect">
            <a:avLst>
              <a:gd name="adj" fmla="val 2736"/>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2" name="Text Placeholder 3">
            <a:extLst>
              <a:ext uri="{FF2B5EF4-FFF2-40B4-BE49-F238E27FC236}">
                <a16:creationId xmlns:a16="http://schemas.microsoft.com/office/drawing/2014/main" id="{70287752-A3D4-354A-80FC-B04FFE1BC6F4}"/>
              </a:ext>
            </a:extLst>
          </p:cNvPr>
          <p:cNvSpPr>
            <a:spLocks noGrp="1"/>
          </p:cNvSpPr>
          <p:nvPr>
            <p:ph type="body" sz="half" idx="2"/>
          </p:nvPr>
        </p:nvSpPr>
        <p:spPr>
          <a:xfrm>
            <a:off x="839788" y="5150923"/>
            <a:ext cx="5042853" cy="6881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Picture Placeholder 2">
            <a:extLst>
              <a:ext uri="{FF2B5EF4-FFF2-40B4-BE49-F238E27FC236}">
                <a16:creationId xmlns:a16="http://schemas.microsoft.com/office/drawing/2014/main" id="{D51B0398-8716-8F4A-97F7-95F84FB5CA3A}"/>
              </a:ext>
            </a:extLst>
          </p:cNvPr>
          <p:cNvSpPr>
            <a:spLocks noGrp="1"/>
          </p:cNvSpPr>
          <p:nvPr>
            <p:ph type="pic" idx="13"/>
          </p:nvPr>
        </p:nvSpPr>
        <p:spPr>
          <a:xfrm>
            <a:off x="6309360" y="1463040"/>
            <a:ext cx="5044440" cy="3362960"/>
          </a:xfrm>
          <a:prstGeom prst="roundRect">
            <a:avLst>
              <a:gd name="adj" fmla="val 2736"/>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3" name="Text Placeholder 3">
            <a:extLst>
              <a:ext uri="{FF2B5EF4-FFF2-40B4-BE49-F238E27FC236}">
                <a16:creationId xmlns:a16="http://schemas.microsoft.com/office/drawing/2014/main" id="{CBB708B0-6D17-BC4F-A793-1D36B2137D90}"/>
              </a:ext>
            </a:extLst>
          </p:cNvPr>
          <p:cNvSpPr>
            <a:spLocks noGrp="1"/>
          </p:cNvSpPr>
          <p:nvPr>
            <p:ph type="body" sz="half" idx="15"/>
          </p:nvPr>
        </p:nvSpPr>
        <p:spPr>
          <a:xfrm>
            <a:off x="6309360" y="5150923"/>
            <a:ext cx="5085807" cy="6881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Date Placeholder 1">
            <a:extLst>
              <a:ext uri="{FF2B5EF4-FFF2-40B4-BE49-F238E27FC236}">
                <a16:creationId xmlns:a16="http://schemas.microsoft.com/office/drawing/2014/main" id="{02822C03-EB4F-6C40-A1DC-FC28C5081126}"/>
              </a:ext>
            </a:extLst>
          </p:cNvPr>
          <p:cNvSpPr>
            <a:spLocks noGrp="1"/>
          </p:cNvSpPr>
          <p:nvPr>
            <p:ph type="dt" sz="half" idx="10"/>
          </p:nvPr>
        </p:nvSpPr>
        <p:spPr/>
        <p:txBody>
          <a:bodyPr/>
          <a:lstStyle/>
          <a:p>
            <a:fld id="{6B019124-9FEE-F749-B64E-9F79989DAC2E}" type="datetime1">
              <a:rPr lang="en-GB" smtClean="0"/>
              <a:t>19/01/2022</a:t>
            </a:fld>
            <a:endParaRPr lang="en-US"/>
          </a:p>
        </p:txBody>
      </p:sp>
      <p:sp>
        <p:nvSpPr>
          <p:cNvPr id="3" name="Footer Placeholder 2">
            <a:extLst>
              <a:ext uri="{FF2B5EF4-FFF2-40B4-BE49-F238E27FC236}">
                <a16:creationId xmlns:a16="http://schemas.microsoft.com/office/drawing/2014/main" id="{077AB214-15AA-D748-81F1-3058A17859E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425E78-C9A1-1F43-B258-04C4C460ED07}"/>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926611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eneric Section 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E568CA6-59BD-244B-9036-0C61FAFBFC2A}"/>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8160000" y="1818000"/>
            <a:ext cx="4032000" cy="5040000"/>
          </a:xfrm>
          <a:prstGeom prst="rect">
            <a:avLst/>
          </a:prstGeom>
        </p:spPr>
      </p:pic>
      <p:sp>
        <p:nvSpPr>
          <p:cNvPr id="15" name="Title 1">
            <a:extLst>
              <a:ext uri="{FF2B5EF4-FFF2-40B4-BE49-F238E27FC236}">
                <a16:creationId xmlns:a16="http://schemas.microsoft.com/office/drawing/2014/main" id="{D7F1ED91-20F3-6C45-B97B-320BA4DC48B7}"/>
              </a:ext>
            </a:extLst>
          </p:cNvPr>
          <p:cNvSpPr>
            <a:spLocks noGrp="1"/>
          </p:cNvSpPr>
          <p:nvPr>
            <p:ph type="title"/>
          </p:nvPr>
        </p:nvSpPr>
        <p:spPr>
          <a:xfrm>
            <a:off x="831850" y="1229360"/>
            <a:ext cx="7347646" cy="2558547"/>
          </a:xfrm>
        </p:spPr>
        <p:txBody>
          <a:bodyPr anchor="b">
            <a:normAutofit/>
          </a:bodyPr>
          <a:lstStyle>
            <a:lvl1pPr>
              <a:defRPr sz="4400"/>
            </a:lvl1pPr>
          </a:lstStyle>
          <a:p>
            <a:r>
              <a:rPr lang="en-US"/>
              <a:t>Click to edit Master title style</a:t>
            </a:r>
          </a:p>
        </p:txBody>
      </p:sp>
      <p:sp>
        <p:nvSpPr>
          <p:cNvPr id="16" name="Text Placeholder 2">
            <a:extLst>
              <a:ext uri="{FF2B5EF4-FFF2-40B4-BE49-F238E27FC236}">
                <a16:creationId xmlns:a16="http://schemas.microsoft.com/office/drawing/2014/main" id="{ACAD05E5-D687-604F-9665-B43A8F5A0F15}"/>
              </a:ext>
            </a:extLst>
          </p:cNvPr>
          <p:cNvSpPr>
            <a:spLocks noGrp="1"/>
          </p:cNvSpPr>
          <p:nvPr>
            <p:ph type="body" idx="1"/>
          </p:nvPr>
        </p:nvSpPr>
        <p:spPr>
          <a:xfrm>
            <a:off x="831850" y="3814895"/>
            <a:ext cx="733679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11" name="Picture 10" descr="UK Data Service logo">
            <a:extLst>
              <a:ext uri="{FF2B5EF4-FFF2-40B4-BE49-F238E27FC236}">
                <a16:creationId xmlns:a16="http://schemas.microsoft.com/office/drawing/2014/main" id="{156298A7-4C3C-BA4C-97D4-F2F510C5A17A}"/>
              </a:ext>
            </a:extLst>
          </p:cNvPr>
          <p:cNvPicPr>
            <a:picLocks noChangeAspect="1"/>
          </p:cNvPicPr>
          <p:nvPr userDrawn="1"/>
        </p:nvPicPr>
        <p:blipFill>
          <a:blip r:embed="rId3"/>
          <a:stretch>
            <a:fillRect/>
          </a:stretch>
        </p:blipFill>
        <p:spPr>
          <a:xfrm>
            <a:off x="599440" y="182880"/>
            <a:ext cx="3101521" cy="1059831"/>
          </a:xfrm>
          <a:prstGeom prst="rect">
            <a:avLst/>
          </a:prstGeom>
        </p:spPr>
      </p:pic>
      <p:sp>
        <p:nvSpPr>
          <p:cNvPr id="4" name="Date Placeholder 3">
            <a:extLst>
              <a:ext uri="{FF2B5EF4-FFF2-40B4-BE49-F238E27FC236}">
                <a16:creationId xmlns:a16="http://schemas.microsoft.com/office/drawing/2014/main" id="{576A7BAA-6633-ED49-B704-0C3C14CAA02E}"/>
              </a:ext>
            </a:extLst>
          </p:cNvPr>
          <p:cNvSpPr>
            <a:spLocks noGrp="1"/>
          </p:cNvSpPr>
          <p:nvPr>
            <p:ph type="dt" sz="half" idx="10"/>
          </p:nvPr>
        </p:nvSpPr>
        <p:spPr/>
        <p:txBody>
          <a:bodyPr/>
          <a:lstStyle/>
          <a:p>
            <a:fld id="{B215A42F-436F-F945-AF86-C545F1275288}" type="datetime1">
              <a:rPr lang="en-GB" smtClean="0"/>
              <a:t>19/01/2022</a:t>
            </a:fld>
            <a:endParaRPr lang="en-US"/>
          </a:p>
        </p:txBody>
      </p:sp>
      <p:sp>
        <p:nvSpPr>
          <p:cNvPr id="5" name="Footer Placeholder 4">
            <a:extLst>
              <a:ext uri="{FF2B5EF4-FFF2-40B4-BE49-F238E27FC236}">
                <a16:creationId xmlns:a16="http://schemas.microsoft.com/office/drawing/2014/main" id="{BFAB7BBB-4F97-4945-8A6E-B312377E7D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4C29CD-B531-3345-9F02-2BBEC37AF461}"/>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37595621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eneric/Impact Text w/ Large Imag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D637F60-8147-E64A-B40D-2B0E76450DA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3" name="Picture 12">
            <a:extLst>
              <a:ext uri="{FF2B5EF4-FFF2-40B4-BE49-F238E27FC236}">
                <a16:creationId xmlns:a16="http://schemas.microsoft.com/office/drawing/2014/main" id="{1D3CC57A-08FB-2043-9F96-FEB3835CE5EC}"/>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15" name="Content Placeholder 2">
            <a:extLst>
              <a:ext uri="{FF2B5EF4-FFF2-40B4-BE49-F238E27FC236}">
                <a16:creationId xmlns:a16="http://schemas.microsoft.com/office/drawing/2014/main" id="{E30400B8-1E22-FA40-8821-BF2BE615A391}"/>
              </a:ext>
            </a:extLst>
          </p:cNvPr>
          <p:cNvSpPr>
            <a:spLocks noGrp="1"/>
          </p:cNvSpPr>
          <p:nvPr>
            <p:ph idx="1"/>
          </p:nvPr>
        </p:nvSpPr>
        <p:spPr>
          <a:xfrm>
            <a:off x="838200" y="1463040"/>
            <a:ext cx="3981994" cy="41137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2">
            <a:extLst>
              <a:ext uri="{FF2B5EF4-FFF2-40B4-BE49-F238E27FC236}">
                <a16:creationId xmlns:a16="http://schemas.microsoft.com/office/drawing/2014/main" id="{B1AA4212-F7CB-D54A-B323-E0607E7F2D43}"/>
              </a:ext>
            </a:extLst>
          </p:cNvPr>
          <p:cNvSpPr>
            <a:spLocks noGrp="1"/>
          </p:cNvSpPr>
          <p:nvPr>
            <p:ph type="pic" idx="13" hasCustomPrompt="1"/>
          </p:nvPr>
        </p:nvSpPr>
        <p:spPr>
          <a:xfrm>
            <a:off x="5183188" y="1463040"/>
            <a:ext cx="6170612" cy="4113741"/>
          </a:xfrm>
          <a:prstGeom prst="roundRect">
            <a:avLst>
              <a:gd name="adj" fmla="val 2736"/>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Place black and white for generic/service content or </a:t>
            </a:r>
            <a:r>
              <a:rPr lang="en-US" err="1"/>
              <a:t>colour</a:t>
            </a:r>
            <a:r>
              <a:rPr lang="en-US"/>
              <a:t> image for ‘impact’ content.</a:t>
            </a:r>
          </a:p>
          <a:p>
            <a:endParaRPr lang="en-US"/>
          </a:p>
        </p:txBody>
      </p:sp>
      <p:sp>
        <p:nvSpPr>
          <p:cNvPr id="5" name="Date Placeholder 4">
            <a:extLst>
              <a:ext uri="{FF2B5EF4-FFF2-40B4-BE49-F238E27FC236}">
                <a16:creationId xmlns:a16="http://schemas.microsoft.com/office/drawing/2014/main" id="{24E5832B-BD35-5546-BFD6-7A0897477F2A}"/>
              </a:ext>
            </a:extLst>
          </p:cNvPr>
          <p:cNvSpPr>
            <a:spLocks noGrp="1"/>
          </p:cNvSpPr>
          <p:nvPr>
            <p:ph type="dt" sz="half" idx="10"/>
          </p:nvPr>
        </p:nvSpPr>
        <p:spPr/>
        <p:txBody>
          <a:bodyPr/>
          <a:lstStyle/>
          <a:p>
            <a:fld id="{121B5539-A31E-E445-B370-3EE7B5028308}" type="datetime1">
              <a:rPr lang="en-GB" smtClean="0"/>
              <a:t>19/01/2022</a:t>
            </a:fld>
            <a:endParaRPr lang="en-US"/>
          </a:p>
        </p:txBody>
      </p:sp>
      <p:sp>
        <p:nvSpPr>
          <p:cNvPr id="6" name="Footer Placeholder 5">
            <a:extLst>
              <a:ext uri="{FF2B5EF4-FFF2-40B4-BE49-F238E27FC236}">
                <a16:creationId xmlns:a16="http://schemas.microsoft.com/office/drawing/2014/main" id="{12417B17-7C2F-CC4E-8479-ACD6C7D429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C452-7B7D-9941-880B-F88136874632}"/>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17914769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inal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257F14C-28EB-D44F-835B-2A45258A3E7D}"/>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4440193" y="0"/>
            <a:ext cx="4140000" cy="4140000"/>
          </a:xfrm>
          <a:prstGeom prst="rect">
            <a:avLst/>
          </a:prstGeom>
        </p:spPr>
      </p:pic>
      <p:pic>
        <p:nvPicPr>
          <p:cNvPr id="15" name="Picture 14">
            <a:extLst>
              <a:ext uri="{FF2B5EF4-FFF2-40B4-BE49-F238E27FC236}">
                <a16:creationId xmlns:a16="http://schemas.microsoft.com/office/drawing/2014/main" id="{3DCBD7EA-7633-8544-82AA-792AA39D270F}"/>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8052000" y="2718000"/>
            <a:ext cx="4140000" cy="4140000"/>
          </a:xfrm>
          <a:prstGeom prst="rect">
            <a:avLst/>
          </a:prstGeom>
        </p:spPr>
      </p:pic>
      <p:sp>
        <p:nvSpPr>
          <p:cNvPr id="13" name="Title 1">
            <a:extLst>
              <a:ext uri="{FF2B5EF4-FFF2-40B4-BE49-F238E27FC236}">
                <a16:creationId xmlns:a16="http://schemas.microsoft.com/office/drawing/2014/main" id="{2278BD0B-2407-594E-B441-F29356308E5A}"/>
              </a:ext>
            </a:extLst>
          </p:cNvPr>
          <p:cNvSpPr>
            <a:spLocks noGrp="1"/>
          </p:cNvSpPr>
          <p:nvPr>
            <p:ph type="title"/>
          </p:nvPr>
        </p:nvSpPr>
        <p:spPr>
          <a:xfrm>
            <a:off x="831850" y="1240077"/>
            <a:ext cx="5264150" cy="2547830"/>
          </a:xfrm>
        </p:spPr>
        <p:txBody>
          <a:bodyPr anchor="b">
            <a:normAutofit/>
          </a:bodyPr>
          <a:lstStyle>
            <a:lvl1pPr>
              <a:defRPr sz="4400"/>
            </a:lvl1pPr>
          </a:lstStyle>
          <a:p>
            <a:r>
              <a:rPr lang="en-US"/>
              <a:t>Click to edit Master title style</a:t>
            </a:r>
          </a:p>
        </p:txBody>
      </p:sp>
      <p:sp>
        <p:nvSpPr>
          <p:cNvPr id="14" name="Text Placeholder 2">
            <a:extLst>
              <a:ext uri="{FF2B5EF4-FFF2-40B4-BE49-F238E27FC236}">
                <a16:creationId xmlns:a16="http://schemas.microsoft.com/office/drawing/2014/main" id="{3073C0B5-D10A-244A-A642-F2ECD8D216A4}"/>
              </a:ext>
            </a:extLst>
          </p:cNvPr>
          <p:cNvSpPr>
            <a:spLocks noGrp="1"/>
          </p:cNvSpPr>
          <p:nvPr>
            <p:ph type="body" idx="1" hasCustomPrompt="1"/>
          </p:nvPr>
        </p:nvSpPr>
        <p:spPr>
          <a:xfrm>
            <a:off x="831850" y="3814895"/>
            <a:ext cx="526415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Insert contact details [name, email]</a:t>
            </a:r>
          </a:p>
        </p:txBody>
      </p:sp>
      <p:pic>
        <p:nvPicPr>
          <p:cNvPr id="17" name="Logo" descr="UK Data Service logo">
            <a:extLst>
              <a:ext uri="{FF2B5EF4-FFF2-40B4-BE49-F238E27FC236}">
                <a16:creationId xmlns:a16="http://schemas.microsoft.com/office/drawing/2014/main" id="{0F76BA20-AA2B-7340-AC15-C4F4ACBB3B65}"/>
              </a:ext>
            </a:extLst>
          </p:cNvPr>
          <p:cNvPicPr>
            <a:picLocks noChangeAspect="1"/>
          </p:cNvPicPr>
          <p:nvPr userDrawn="1"/>
        </p:nvPicPr>
        <p:blipFill>
          <a:blip r:embed="rId4"/>
          <a:stretch>
            <a:fillRect/>
          </a:stretch>
        </p:blipFill>
        <p:spPr>
          <a:xfrm>
            <a:off x="599440" y="182880"/>
            <a:ext cx="3101521" cy="1059831"/>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45591B23-550B-D34F-BD1A-05839C075451}" type="datetime1">
              <a:rPr lang="en-GB" smtClean="0"/>
              <a:t>19/01/2022</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17246269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Slide 2">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2278BD0B-2407-594E-B441-F29356308E5A}"/>
              </a:ext>
            </a:extLst>
          </p:cNvPr>
          <p:cNvSpPr>
            <a:spLocks noGrp="1"/>
          </p:cNvSpPr>
          <p:nvPr>
            <p:ph type="title"/>
          </p:nvPr>
        </p:nvSpPr>
        <p:spPr>
          <a:xfrm>
            <a:off x="831850" y="1252603"/>
            <a:ext cx="5264150" cy="2535304"/>
          </a:xfrm>
        </p:spPr>
        <p:txBody>
          <a:bodyPr anchor="b">
            <a:normAutofit/>
          </a:bodyPr>
          <a:lstStyle>
            <a:lvl1pPr>
              <a:defRPr sz="4400"/>
            </a:lvl1pPr>
          </a:lstStyle>
          <a:p>
            <a:r>
              <a:rPr lang="en-US"/>
              <a:t>Click to edit Master title style</a:t>
            </a:r>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45591B23-550B-D34F-BD1A-05839C075451}" type="datetime1">
              <a:rPr lang="en-GB" smtClean="0"/>
              <a:t>19/01/2022</a:t>
            </a:fld>
            <a:endParaRPr lang="en-US"/>
          </a:p>
        </p:txBody>
      </p:sp>
      <p:pic>
        <p:nvPicPr>
          <p:cNvPr id="10" name="Logo" descr="UK Data Service logo">
            <a:extLst>
              <a:ext uri="{FF2B5EF4-FFF2-40B4-BE49-F238E27FC236}">
                <a16:creationId xmlns:a16="http://schemas.microsoft.com/office/drawing/2014/main" id="{7236A974-59D9-5341-B4B6-A118591D7A93}"/>
              </a:ext>
            </a:extLst>
          </p:cNvPr>
          <p:cNvPicPr>
            <a:picLocks noChangeAspect="1"/>
          </p:cNvPicPr>
          <p:nvPr userDrawn="1"/>
        </p:nvPicPr>
        <p:blipFill>
          <a:blip r:embed="rId2"/>
          <a:stretch>
            <a:fillRect/>
          </a:stretch>
        </p:blipFill>
        <p:spPr>
          <a:xfrm>
            <a:off x="599440" y="182880"/>
            <a:ext cx="3101521" cy="1059831"/>
          </a:xfrm>
          <a:prstGeom prst="rect">
            <a:avLst/>
          </a:prstGeom>
        </p:spPr>
      </p:pic>
      <p:sp>
        <p:nvSpPr>
          <p:cNvPr id="14" name="Text Placeholder 2">
            <a:extLst>
              <a:ext uri="{FF2B5EF4-FFF2-40B4-BE49-F238E27FC236}">
                <a16:creationId xmlns:a16="http://schemas.microsoft.com/office/drawing/2014/main" id="{3073C0B5-D10A-244A-A642-F2ECD8D216A4}"/>
              </a:ext>
            </a:extLst>
          </p:cNvPr>
          <p:cNvSpPr>
            <a:spLocks noGrp="1"/>
          </p:cNvSpPr>
          <p:nvPr>
            <p:ph type="body" idx="1"/>
          </p:nvPr>
        </p:nvSpPr>
        <p:spPr>
          <a:xfrm>
            <a:off x="831850" y="3814895"/>
            <a:ext cx="5264150" cy="1500187"/>
          </a:xfrm>
        </p:spPr>
        <p:txBody>
          <a:bodyPr/>
          <a:lstStyle>
            <a:lvl1pPr marL="0" indent="0">
              <a:buNone/>
              <a:defRPr sz="240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670014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BB6CE-15A0-1F4C-8750-95EFE64645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3ABD98-971F-2E47-A3B1-7DF8D24359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D3FDF4-2C51-0642-B47E-E9644E942529}"/>
              </a:ext>
            </a:extLst>
          </p:cNvPr>
          <p:cNvSpPr>
            <a:spLocks noGrp="1"/>
          </p:cNvSpPr>
          <p:nvPr>
            <p:ph type="dt" sz="half" idx="10"/>
          </p:nvPr>
        </p:nvSpPr>
        <p:spPr/>
        <p:txBody>
          <a:bodyPr/>
          <a:lstStyle/>
          <a:p>
            <a:fld id="{49289C17-556E-C046-A339-146F08853335}" type="datetime1">
              <a:rPr lang="en-GB" smtClean="0"/>
              <a:t>19/01/2022</a:t>
            </a:fld>
            <a:endParaRPr lang="en-US"/>
          </a:p>
        </p:txBody>
      </p:sp>
      <p:sp>
        <p:nvSpPr>
          <p:cNvPr id="5" name="Footer Placeholder 4">
            <a:extLst>
              <a:ext uri="{FF2B5EF4-FFF2-40B4-BE49-F238E27FC236}">
                <a16:creationId xmlns:a16="http://schemas.microsoft.com/office/drawing/2014/main" id="{419A1DE3-9B49-6A45-9086-4F82B8A461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178811-6AAB-0544-B451-5714A93F500C}"/>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6357409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704203-40B6-AD49-BABA-0F53D899F9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AAD708B-2825-8A44-ADE7-0D8D0CFF2CC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A64769-EEF7-A549-9639-8815B60030E5}"/>
              </a:ext>
            </a:extLst>
          </p:cNvPr>
          <p:cNvSpPr>
            <a:spLocks noGrp="1"/>
          </p:cNvSpPr>
          <p:nvPr>
            <p:ph type="dt" sz="half" idx="10"/>
          </p:nvPr>
        </p:nvSpPr>
        <p:spPr/>
        <p:txBody>
          <a:bodyPr/>
          <a:lstStyle/>
          <a:p>
            <a:fld id="{0A4E35E5-3497-504C-90EE-ACD012EC1750}" type="datetime1">
              <a:rPr lang="en-GB" smtClean="0"/>
              <a:t>19/01/2022</a:t>
            </a:fld>
            <a:endParaRPr lang="en-US"/>
          </a:p>
        </p:txBody>
      </p:sp>
      <p:sp>
        <p:nvSpPr>
          <p:cNvPr id="5" name="Footer Placeholder 4">
            <a:extLst>
              <a:ext uri="{FF2B5EF4-FFF2-40B4-BE49-F238E27FC236}">
                <a16:creationId xmlns:a16="http://schemas.microsoft.com/office/drawing/2014/main" id="{A4221ACA-B6B2-A145-B9B1-6320D9CAFD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8F0699-5091-B846-8889-D3EC580EBA0B}"/>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681949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pic>
        <p:nvPicPr>
          <p:cNvPr id="13" name="Picture 12" descr="A black and white logo&#10;&#10;Description automatically generated with low confidence">
            <a:extLst>
              <a:ext uri="{FF2B5EF4-FFF2-40B4-BE49-F238E27FC236}">
                <a16:creationId xmlns:a16="http://schemas.microsoft.com/office/drawing/2014/main" id="{130685FF-8861-7240-BA53-FA31C6C9C27B}"/>
              </a:ext>
            </a:extLst>
          </p:cNvPr>
          <p:cNvPicPr>
            <a:picLocks noChangeAspect="1"/>
          </p:cNvPicPr>
          <p:nvPr userDrawn="1"/>
        </p:nvPicPr>
        <p:blipFill>
          <a:blip r:embed="rId2"/>
          <a:stretch>
            <a:fillRect/>
          </a:stretch>
        </p:blipFill>
        <p:spPr>
          <a:xfrm>
            <a:off x="8610600" y="3099873"/>
            <a:ext cx="3594462" cy="3594462"/>
          </a:xfrm>
          <a:prstGeom prst="rect">
            <a:avLst/>
          </a:prstGeom>
        </p:spPr>
      </p:pic>
      <p:sp>
        <p:nvSpPr>
          <p:cNvPr id="4" name="Content Placeholder 3">
            <a:extLst>
              <a:ext uri="{FF2B5EF4-FFF2-40B4-BE49-F238E27FC236}">
                <a16:creationId xmlns:a16="http://schemas.microsoft.com/office/drawing/2014/main" id="{014B89A0-27EB-7D49-A1FB-0A24F43DEDB3}"/>
              </a:ext>
            </a:extLst>
          </p:cNvPr>
          <p:cNvSpPr>
            <a:spLocks noGrp="1"/>
          </p:cNvSpPr>
          <p:nvPr>
            <p:ph sz="half" idx="2"/>
          </p:nvPr>
        </p:nvSpPr>
        <p:spPr>
          <a:xfrm>
            <a:off x="6309360" y="147304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01026011-5817-4C4F-8C54-ED4A8F32D78D}" type="datetime1">
              <a:rPr lang="en-GB" smtClean="0"/>
              <a:t>19/01/2022</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8" name="Rectangle 7">
            <a:extLst>
              <a:ext uri="{FF2B5EF4-FFF2-40B4-BE49-F238E27FC236}">
                <a16:creationId xmlns:a16="http://schemas.microsoft.com/office/drawing/2014/main" id="{4BA6129E-5639-AC49-8FA8-ABCA921FAC5E}"/>
              </a:ext>
            </a:extLst>
          </p:cNvPr>
          <p:cNvSpPr/>
          <p:nvPr userDrawn="1"/>
        </p:nvSpPr>
        <p:spPr>
          <a:xfrm>
            <a:off x="0" y="-1"/>
            <a:ext cx="12189600" cy="180000"/>
          </a:xfrm>
          <a:prstGeom prst="rect">
            <a:avLst/>
          </a:prstGeom>
          <a:solidFill>
            <a:srgbClr val="D9E1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0343339-9B2C-564E-A40B-761FB5F54A37}"/>
              </a:ext>
            </a:extLst>
          </p:cNvPr>
          <p:cNvSpPr/>
          <p:nvPr userDrawn="1"/>
        </p:nvSpPr>
        <p:spPr>
          <a:xfrm>
            <a:off x="0" y="6681273"/>
            <a:ext cx="12189600" cy="180000"/>
          </a:xfrm>
          <a:prstGeom prst="rect">
            <a:avLst/>
          </a:prstGeom>
          <a:solidFill>
            <a:srgbClr val="D9E1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0CBA2EDF-5ADA-2A43-803A-5C04DEC2ACCE}"/>
              </a:ext>
            </a:extLst>
          </p:cNvPr>
          <p:cNvSpPr>
            <a:spLocks noGrp="1"/>
          </p:cNvSpPr>
          <p:nvPr>
            <p:ph type="title"/>
          </p:nvPr>
        </p:nvSpPr>
        <p:spPr>
          <a:xfrm>
            <a:off x="838200" y="365125"/>
            <a:ext cx="9977271" cy="548819"/>
          </a:xfrm>
        </p:spPr>
        <p:txBody>
          <a:bodyPr>
            <a:normAutofit/>
          </a:bodyPr>
          <a:lstStyle>
            <a:lvl1pPr>
              <a:defRPr sz="2000"/>
            </a:lvl1pPr>
          </a:lstStyle>
          <a:p>
            <a:r>
              <a:rPr lang="en-US"/>
              <a:t>Click to edit Master title style</a:t>
            </a:r>
          </a:p>
        </p:txBody>
      </p:sp>
      <p:sp>
        <p:nvSpPr>
          <p:cNvPr id="15" name="Content Placeholder 2">
            <a:extLst>
              <a:ext uri="{FF2B5EF4-FFF2-40B4-BE49-F238E27FC236}">
                <a16:creationId xmlns:a16="http://schemas.microsoft.com/office/drawing/2014/main" id="{8A0C2EC8-81AB-2648-BD99-8F3BC31361FC}"/>
              </a:ext>
            </a:extLst>
          </p:cNvPr>
          <p:cNvSpPr>
            <a:spLocks noGrp="1"/>
          </p:cNvSpPr>
          <p:nvPr>
            <p:ph idx="14"/>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764521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pic>
        <p:nvPicPr>
          <p:cNvPr id="16" name="Picture 15" descr="A black and white logo&#10;&#10;Description automatically generated with low confidence">
            <a:extLst>
              <a:ext uri="{FF2B5EF4-FFF2-40B4-BE49-F238E27FC236}">
                <a16:creationId xmlns:a16="http://schemas.microsoft.com/office/drawing/2014/main" id="{41D1F492-B9C1-DF4E-A466-C5E246CE5948}"/>
              </a:ext>
            </a:extLst>
          </p:cNvPr>
          <p:cNvPicPr>
            <a:picLocks noChangeAspect="1"/>
          </p:cNvPicPr>
          <p:nvPr userDrawn="1"/>
        </p:nvPicPr>
        <p:blipFill>
          <a:blip r:embed="rId2"/>
          <a:stretch>
            <a:fillRect/>
          </a:stretch>
        </p:blipFill>
        <p:spPr>
          <a:xfrm>
            <a:off x="8610600" y="3099873"/>
            <a:ext cx="3594462" cy="3594462"/>
          </a:xfrm>
          <a:prstGeom prst="rect">
            <a:avLst/>
          </a:prstGeom>
        </p:spPr>
      </p:pic>
      <p:sp>
        <p:nvSpPr>
          <p:cNvPr id="7" name="Rectangle 6">
            <a:extLst>
              <a:ext uri="{FF2B5EF4-FFF2-40B4-BE49-F238E27FC236}">
                <a16:creationId xmlns:a16="http://schemas.microsoft.com/office/drawing/2014/main" id="{38C83EE8-3AD0-DC44-8AD8-85999C44B837}"/>
              </a:ext>
            </a:extLst>
          </p:cNvPr>
          <p:cNvSpPr/>
          <p:nvPr userDrawn="1"/>
        </p:nvSpPr>
        <p:spPr>
          <a:xfrm>
            <a:off x="0" y="-1"/>
            <a:ext cx="12189600" cy="180000"/>
          </a:xfrm>
          <a:prstGeom prst="rect">
            <a:avLst/>
          </a:prstGeom>
          <a:solidFill>
            <a:srgbClr val="D9E1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5E51469-A2EB-DF40-B96E-11F651430324}"/>
              </a:ext>
            </a:extLst>
          </p:cNvPr>
          <p:cNvSpPr/>
          <p:nvPr userDrawn="1"/>
        </p:nvSpPr>
        <p:spPr>
          <a:xfrm>
            <a:off x="0" y="6699600"/>
            <a:ext cx="12189600" cy="180000"/>
          </a:xfrm>
          <a:prstGeom prst="rect">
            <a:avLst/>
          </a:prstGeom>
          <a:solidFill>
            <a:srgbClr val="D9E1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51BE7A-0162-E341-B254-C9EBCDF7DC93}"/>
              </a:ext>
            </a:extLst>
          </p:cNvPr>
          <p:cNvSpPr>
            <a:spLocks noGrp="1"/>
          </p:cNvSpPr>
          <p:nvPr>
            <p:ph type="title"/>
          </p:nvPr>
        </p:nvSpPr>
        <p:spPr>
          <a:xfrm>
            <a:off x="838200" y="365125"/>
            <a:ext cx="9977271" cy="548819"/>
          </a:xfrm>
        </p:spPr>
        <p:txBody>
          <a:bodyPr>
            <a:normAutofit/>
          </a:bodyPr>
          <a:lstStyle>
            <a:lvl1pPr>
              <a:defRPr sz="2000"/>
            </a:lvl1pPr>
          </a:lstStyle>
          <a:p>
            <a:r>
              <a:rPr lang="en-US"/>
              <a:t>Click to edit Master title style</a:t>
            </a:r>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54255B4C-59A6-DB49-B28C-C1E0757440B9}" type="datetime1">
              <a:rPr lang="en-GB" smtClean="0"/>
              <a:t>19/01/2022</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14" name="Picture Placeholder 2">
            <a:extLst>
              <a:ext uri="{FF2B5EF4-FFF2-40B4-BE49-F238E27FC236}">
                <a16:creationId xmlns:a16="http://schemas.microsoft.com/office/drawing/2014/main" id="{A0E15A29-3AA9-1041-96DD-9B83BDCDFC17}"/>
              </a:ext>
            </a:extLst>
          </p:cNvPr>
          <p:cNvSpPr>
            <a:spLocks noGrp="1"/>
          </p:cNvSpPr>
          <p:nvPr>
            <p:ph type="pic" idx="13" hasCustomPrompt="1"/>
          </p:nvPr>
        </p:nvSpPr>
        <p:spPr>
          <a:xfrm>
            <a:off x="6309360" y="1463040"/>
            <a:ext cx="5044440" cy="3362960"/>
          </a:xfrm>
          <a:prstGeom prst="roundRect">
            <a:avLst>
              <a:gd name="adj" fmla="val 2736"/>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Place black and white for generic/service content or </a:t>
            </a:r>
            <a:r>
              <a:rPr lang="en-US" err="1"/>
              <a:t>colour</a:t>
            </a:r>
            <a:r>
              <a:rPr lang="en-US"/>
              <a:t> image for ‘impact’ content.</a:t>
            </a:r>
          </a:p>
        </p:txBody>
      </p:sp>
      <p:sp>
        <p:nvSpPr>
          <p:cNvPr id="15" name="Content Placeholder 2">
            <a:extLst>
              <a:ext uri="{FF2B5EF4-FFF2-40B4-BE49-F238E27FC236}">
                <a16:creationId xmlns:a16="http://schemas.microsoft.com/office/drawing/2014/main" id="{56A8E0B7-8171-DA4C-8D98-8D53FF9DA646}"/>
              </a:ext>
            </a:extLst>
          </p:cNvPr>
          <p:cNvSpPr>
            <a:spLocks noGrp="1"/>
          </p:cNvSpPr>
          <p:nvPr>
            <p:ph idx="1"/>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2550657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UKDS TITLE">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335360" y="1772817"/>
            <a:ext cx="9697077" cy="1440159"/>
          </a:xfrm>
        </p:spPr>
        <p:txBody>
          <a:bodyPr>
            <a:normAutofit/>
          </a:bodyPr>
          <a:lstStyle>
            <a:lvl1pPr algn="l">
              <a:defRPr sz="4500" b="0" i="0" baseline="0">
                <a:latin typeface="Arial" panose="020B0604020202020204" pitchFamily="34" charset="0"/>
              </a:defRPr>
            </a:lvl1pPr>
          </a:lstStyle>
          <a:p>
            <a:r>
              <a:rPr lang="en-US"/>
              <a:t>Insert title here (45pt)</a:t>
            </a:r>
            <a:endParaRPr lang="en-GB"/>
          </a:p>
        </p:txBody>
      </p:sp>
      <p:sp>
        <p:nvSpPr>
          <p:cNvPr id="17" name="Subtitle 2"/>
          <p:cNvSpPr>
            <a:spLocks noGrp="1"/>
          </p:cNvSpPr>
          <p:nvPr>
            <p:ph type="subTitle" idx="1" hasCustomPrompt="1"/>
          </p:nvPr>
        </p:nvSpPr>
        <p:spPr>
          <a:xfrm>
            <a:off x="406401" y="3717033"/>
            <a:ext cx="8929959" cy="681681"/>
          </a:xfrm>
        </p:spPr>
        <p:txBody>
          <a:bodyPr>
            <a:normAutofit/>
          </a:bodyPr>
          <a:lstStyle>
            <a:lvl1pPr marL="0" indent="0" algn="l">
              <a:buNone/>
              <a:defRPr sz="3200" baseline="0">
                <a:solidFill>
                  <a:schemeClr val="tx1"/>
                </a:solidFill>
                <a:latin typeface="Arial" panose="020B0604020202020204"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Insert Name and Job Title on separate lines, 32pt</a:t>
            </a:r>
            <a:endParaRPr lang="en-GB"/>
          </a:p>
        </p:txBody>
      </p:sp>
      <p:sp>
        <p:nvSpPr>
          <p:cNvPr id="22" name="Content Placeholder 21"/>
          <p:cNvSpPr>
            <a:spLocks noGrp="1"/>
          </p:cNvSpPr>
          <p:nvPr>
            <p:ph sz="quarter" idx="10" hasCustomPrompt="1"/>
          </p:nvPr>
        </p:nvSpPr>
        <p:spPr>
          <a:xfrm>
            <a:off x="406402" y="4868810"/>
            <a:ext cx="9217990" cy="1008462"/>
          </a:xfrm>
        </p:spPr>
        <p:txBody>
          <a:bodyPr>
            <a:noAutofit/>
          </a:bodyPr>
          <a:lstStyle>
            <a:lvl1pPr marL="0" indent="0">
              <a:buNone/>
              <a:defRPr sz="3200" baseline="0">
                <a:latin typeface="Arial" panose="020B0604020202020204" pitchFamily="34" charset="0"/>
              </a:defRPr>
            </a:lvl1pPr>
          </a:lstStyle>
          <a:p>
            <a:pPr lvl="0"/>
            <a:r>
              <a:rPr lang="en-GB"/>
              <a:t>Name of meeting and place followed by date on a separate line, 32pt</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1384" y="6498098"/>
            <a:ext cx="987151" cy="171261"/>
          </a:xfrm>
          <a:prstGeom prst="rect">
            <a:avLst/>
          </a:prstGeom>
        </p:spPr>
      </p:pic>
      <p:pic>
        <p:nvPicPr>
          <p:cNvPr id="4" name="Picture 3" descr="UK Data Service logo" title="UK Data Service logo"/>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39745" y="575904"/>
            <a:ext cx="2803927" cy="667256"/>
          </a:xfrm>
          <a:prstGeom prst="rect">
            <a:avLst/>
          </a:prstGeom>
        </p:spPr>
      </p:pic>
    </p:spTree>
    <p:extLst>
      <p:ext uri="{BB962C8B-B14F-4D97-AF65-F5344CB8AC3E}">
        <p14:creationId xmlns:p14="http://schemas.microsoft.com/office/powerpoint/2010/main" val="34555659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cSld name="UKDS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5360" y="260648"/>
            <a:ext cx="10972800" cy="1143000"/>
          </a:xfrm>
        </p:spPr>
        <p:txBody>
          <a:bodyPr>
            <a:normAutofit/>
          </a:bodyPr>
          <a:lstStyle>
            <a:lvl1pPr algn="l">
              <a:defRPr sz="4500">
                <a:latin typeface="Arial" panose="020B0604020202020204" pitchFamily="34" charset="0"/>
              </a:defRPr>
            </a:lvl1pPr>
          </a:lstStyle>
          <a:p>
            <a:r>
              <a:rPr lang="en-US"/>
              <a:t>Slide title here (sentence case, 45pt)</a:t>
            </a:r>
            <a:endParaRPr lang="en-GB"/>
          </a:p>
        </p:txBody>
      </p:sp>
      <p:sp>
        <p:nvSpPr>
          <p:cNvPr id="3" name="Content Placeholder 2"/>
          <p:cNvSpPr>
            <a:spLocks noGrp="1"/>
          </p:cNvSpPr>
          <p:nvPr>
            <p:ph idx="1" hasCustomPrompt="1"/>
          </p:nvPr>
        </p:nvSpPr>
        <p:spPr>
          <a:xfrm>
            <a:off x="380300" y="1643459"/>
            <a:ext cx="10972800" cy="5141168"/>
          </a:xfrm>
        </p:spPr>
        <p:txBody>
          <a:bodyPr/>
          <a:lstStyle>
            <a:lvl1pPr>
              <a:defRPr sz="3800" baseline="0">
                <a:latin typeface="Arial" panose="020B0604020202020204" pitchFamily="34" charset="0"/>
              </a:defRPr>
            </a:lvl1pPr>
            <a:lvl2pPr marL="557213" indent="-214313">
              <a:buFont typeface="Arial" pitchFamily="34" charset="0"/>
              <a:buChar char="•"/>
              <a:defRPr sz="3600" baseline="0">
                <a:latin typeface="Arial" panose="020B0604020202020204" pitchFamily="34" charset="0"/>
              </a:defRPr>
            </a:lvl2pPr>
            <a:lvl3pPr marL="942975" indent="-257175">
              <a:buFont typeface="Arial" pitchFamily="34" charset="0"/>
              <a:buChar char="•"/>
              <a:defRPr sz="3200" baseline="0">
                <a:latin typeface="Arial" panose="020B0604020202020204" pitchFamily="34" charset="0"/>
              </a:defRPr>
            </a:lvl3pPr>
          </a:lstStyle>
          <a:p>
            <a:r>
              <a:rPr lang="en-GB"/>
              <a:t>Bullet points are in sentence case (38pt)</a:t>
            </a:r>
          </a:p>
          <a:p>
            <a:pPr lvl="1"/>
            <a:r>
              <a:rPr lang="en-US"/>
              <a:t>Even second level points (36pt)</a:t>
            </a:r>
          </a:p>
          <a:p>
            <a:pPr lvl="2"/>
            <a:r>
              <a:rPr lang="en-US"/>
              <a:t>Third level (no smaller than 32pt for widescreen)</a:t>
            </a:r>
          </a:p>
        </p:txBody>
      </p:sp>
    </p:spTree>
    <p:extLst>
      <p:ext uri="{BB962C8B-B14F-4D97-AF65-F5344CB8AC3E}">
        <p14:creationId xmlns:p14="http://schemas.microsoft.com/office/powerpoint/2010/main" val="12672408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UKDS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5360" y="260648"/>
            <a:ext cx="10972800" cy="1143000"/>
          </a:xfrm>
        </p:spPr>
        <p:txBody>
          <a:bodyPr>
            <a:normAutofit/>
          </a:bodyPr>
          <a:lstStyle>
            <a:lvl1pPr algn="l">
              <a:defRPr sz="4500">
                <a:latin typeface="Arial" panose="020B0604020202020204" pitchFamily="34" charset="0"/>
              </a:defRPr>
            </a:lvl1pPr>
          </a:lstStyle>
          <a:p>
            <a:r>
              <a:rPr lang="en-US"/>
              <a:t>Slide title here (sentence case, 45pt)</a:t>
            </a:r>
            <a:endParaRPr lang="en-GB"/>
          </a:p>
        </p:txBody>
      </p:sp>
      <p:sp>
        <p:nvSpPr>
          <p:cNvPr id="3" name="Content Placeholder 2"/>
          <p:cNvSpPr>
            <a:spLocks noGrp="1"/>
          </p:cNvSpPr>
          <p:nvPr>
            <p:ph idx="1" hasCustomPrompt="1"/>
          </p:nvPr>
        </p:nvSpPr>
        <p:spPr>
          <a:xfrm>
            <a:off x="380300" y="1643459"/>
            <a:ext cx="10972800" cy="5141168"/>
          </a:xfrm>
        </p:spPr>
        <p:txBody>
          <a:bodyPr/>
          <a:lstStyle>
            <a:lvl1pPr>
              <a:defRPr sz="3800" baseline="0">
                <a:latin typeface="Arial" panose="020B0604020202020204" pitchFamily="34" charset="0"/>
              </a:defRPr>
            </a:lvl1pPr>
            <a:lvl2pPr marL="557213" indent="-214313">
              <a:buFont typeface="Arial" pitchFamily="34" charset="0"/>
              <a:buChar char="•"/>
              <a:defRPr sz="3600" baseline="0">
                <a:latin typeface="Arial" panose="020B0604020202020204" pitchFamily="34" charset="0"/>
              </a:defRPr>
            </a:lvl2pPr>
            <a:lvl3pPr marL="942975" indent="-257175">
              <a:buFont typeface="Arial" pitchFamily="34" charset="0"/>
              <a:buChar char="•"/>
              <a:defRPr sz="3200" baseline="0">
                <a:latin typeface="Arial" panose="020B0604020202020204" pitchFamily="34" charset="0"/>
              </a:defRPr>
            </a:lvl3pPr>
          </a:lstStyle>
          <a:p>
            <a:r>
              <a:rPr lang="en-GB"/>
              <a:t>Bullet points are in sentence case (38pt)</a:t>
            </a:r>
          </a:p>
          <a:p>
            <a:pPr lvl="1"/>
            <a:r>
              <a:rPr lang="en-US"/>
              <a:t>Even second level points (36pt)</a:t>
            </a:r>
          </a:p>
          <a:p>
            <a:pPr lvl="2"/>
            <a:r>
              <a:rPr lang="en-US"/>
              <a:t>Third level (no smaller than 32pt for widescreen)</a:t>
            </a:r>
          </a:p>
        </p:txBody>
      </p:sp>
    </p:spTree>
    <p:extLst>
      <p:ext uri="{BB962C8B-B14F-4D97-AF65-F5344CB8AC3E}">
        <p14:creationId xmlns:p14="http://schemas.microsoft.com/office/powerpoint/2010/main" val="17434248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 text block (No-colour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13409"/>
            <a:ext cx="9977271" cy="548819"/>
          </a:xfrm>
        </p:spPr>
        <p:txBody>
          <a:bodyPr>
            <a:noAutofit/>
          </a:bodyPr>
          <a:lstStyle>
            <a:lvl1pPr>
              <a:defRPr sz="3600"/>
            </a:lvl1pPr>
          </a:lstStyle>
          <a:p>
            <a:r>
              <a:rPr lang="en-US"/>
              <a:t>Click to edit Master title style</a:t>
            </a:r>
          </a:p>
        </p:txBody>
      </p:sp>
      <p:sp>
        <p:nvSpPr>
          <p:cNvPr id="10" name="Text Placeholder 9"/>
          <p:cNvSpPr>
            <a:spLocks noGrp="1"/>
          </p:cNvSpPr>
          <p:nvPr>
            <p:ph type="body" sz="quarter" idx="13"/>
          </p:nvPr>
        </p:nvSpPr>
        <p:spPr>
          <a:xfrm>
            <a:off x="838200" y="1524001"/>
            <a:ext cx="9977438" cy="32209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5" descr="&quot; &quot;">
            <a:extLst>
              <a:ext uri="{FF2B5EF4-FFF2-40B4-BE49-F238E27FC236}">
                <a16:creationId xmlns:a16="http://schemas.microsoft.com/office/drawing/2014/main" id="{5E49A4A5-C4C1-5D41-BB01-2986D21171C3}"/>
              </a:ext>
            </a:extLst>
          </p:cNvPr>
          <p:cNvPicPr>
            <a:picLocks noChangeAspect="1"/>
          </p:cNvPicPr>
          <p:nvPr userDrawn="1"/>
        </p:nvPicPr>
        <p:blipFill>
          <a:blip r:embed="rId2"/>
          <a:stretch>
            <a:fillRect/>
          </a:stretch>
        </p:blipFill>
        <p:spPr>
          <a:xfrm>
            <a:off x="8610600" y="3099873"/>
            <a:ext cx="3594462" cy="3594462"/>
          </a:xfrm>
          <a:prstGeom prst="rect">
            <a:avLst/>
          </a:prstGeom>
        </p:spPr>
      </p:pic>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19/01/2022</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042561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ingle text block (Colour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38123"/>
            <a:ext cx="9977271" cy="548819"/>
          </a:xfrm>
        </p:spPr>
        <p:txBody>
          <a:bodyPr>
            <a:noAutofit/>
          </a:bodyPr>
          <a:lstStyle>
            <a:lvl1pPr>
              <a:defRPr sz="3600"/>
            </a:lvl1pPr>
          </a:lstStyle>
          <a:p>
            <a:r>
              <a:rPr lang="en-US"/>
              <a:t>Click to edit Master title style</a:t>
            </a:r>
          </a:p>
        </p:txBody>
      </p:sp>
      <p:sp>
        <p:nvSpPr>
          <p:cNvPr id="10" name="Text Placeholder 9"/>
          <p:cNvSpPr>
            <a:spLocks noGrp="1"/>
          </p:cNvSpPr>
          <p:nvPr>
            <p:ph type="body" sz="quarter" idx="13"/>
          </p:nvPr>
        </p:nvSpPr>
        <p:spPr>
          <a:xfrm>
            <a:off x="838200" y="1548713"/>
            <a:ext cx="8843682" cy="40654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19/01/2022</a:t>
            </a:fld>
            <a:endParaRPr lang="en-US"/>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pic>
        <p:nvPicPr>
          <p:cNvPr id="11" name="Picture 10" descr="&quot; &quot;">
            <a:extLst>
              <a:ext uri="{FF2B5EF4-FFF2-40B4-BE49-F238E27FC236}">
                <a16:creationId xmlns:a16="http://schemas.microsoft.com/office/drawing/2014/main" id="{96E4B558-0EB5-6F40-AF8C-7DF31DEF437A}"/>
              </a:ext>
            </a:extLst>
          </p:cNvPr>
          <p:cNvPicPr>
            <a:picLocks noChangeAspect="1"/>
          </p:cNvPicPr>
          <p:nvPr userDrawn="1"/>
        </p:nvPicPr>
        <p:blipFill>
          <a:blip r:embed="rId2"/>
          <a:stretch>
            <a:fillRect/>
          </a:stretch>
        </p:blipFill>
        <p:spPr>
          <a:xfrm>
            <a:off x="7112000" y="1223011"/>
            <a:ext cx="5080000" cy="6350000"/>
          </a:xfrm>
          <a:prstGeom prst="rect">
            <a:avLst/>
          </a:prstGeom>
        </p:spPr>
      </p:pic>
    </p:spTree>
    <p:extLst>
      <p:ext uri="{BB962C8B-B14F-4D97-AF65-F5344CB8AC3E}">
        <p14:creationId xmlns:p14="http://schemas.microsoft.com/office/powerpoint/2010/main" val="3280349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ingle text block (Small Hex)">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B4B117-0BB7-B947-BBCE-4B75B6FF2C13}"/>
              </a:ext>
            </a:extLst>
          </p:cNvPr>
          <p:cNvSpPr>
            <a:spLocks noGrp="1"/>
          </p:cNvSpPr>
          <p:nvPr>
            <p:ph type="title"/>
          </p:nvPr>
        </p:nvSpPr>
        <p:spPr>
          <a:xfrm>
            <a:off x="838200" y="538123"/>
            <a:ext cx="9977271" cy="548819"/>
          </a:xfrm>
        </p:spPr>
        <p:txBody>
          <a:bodyPr>
            <a:noAutofit/>
          </a:bodyPr>
          <a:lstStyle>
            <a:lvl1pPr>
              <a:defRPr sz="3600"/>
            </a:lvl1pPr>
          </a:lstStyle>
          <a:p>
            <a:r>
              <a:rPr lang="en-US"/>
              <a:t>Click to edit Master title style</a:t>
            </a:r>
          </a:p>
        </p:txBody>
      </p:sp>
      <p:sp>
        <p:nvSpPr>
          <p:cNvPr id="10" name="Text Placeholder 9"/>
          <p:cNvSpPr>
            <a:spLocks noGrp="1"/>
          </p:cNvSpPr>
          <p:nvPr>
            <p:ph type="body" sz="quarter" idx="13"/>
          </p:nvPr>
        </p:nvSpPr>
        <p:spPr>
          <a:xfrm>
            <a:off x="838200" y="1540477"/>
            <a:ext cx="9977438" cy="4257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Footer Placeholder 3">
            <a:extLst>
              <a:ext uri="{FF2B5EF4-FFF2-40B4-BE49-F238E27FC236}">
                <a16:creationId xmlns:a16="http://schemas.microsoft.com/office/drawing/2014/main" id="{EFF34D09-7FF5-A642-B57F-6056C877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9AC83-1E27-5343-BB94-CDF1C9977B06}"/>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3" name="Date Placeholder 2">
            <a:extLst>
              <a:ext uri="{FF2B5EF4-FFF2-40B4-BE49-F238E27FC236}">
                <a16:creationId xmlns:a16="http://schemas.microsoft.com/office/drawing/2014/main" id="{46CEB37C-4AD6-6546-88C7-0D5145F73F1B}"/>
              </a:ext>
            </a:extLst>
          </p:cNvPr>
          <p:cNvSpPr>
            <a:spLocks noGrp="1"/>
          </p:cNvSpPr>
          <p:nvPr>
            <p:ph type="dt" sz="half" idx="10"/>
          </p:nvPr>
        </p:nvSpPr>
        <p:spPr/>
        <p:txBody>
          <a:bodyPr/>
          <a:lstStyle/>
          <a:p>
            <a:fld id="{F617DED8-4350-C740-BB7C-D6C45B1EB394}" type="datetime1">
              <a:rPr lang="en-GB" smtClean="0"/>
              <a:t>19/01/2022</a:t>
            </a:fld>
            <a:endParaRPr lang="en-US"/>
          </a:p>
        </p:txBody>
      </p:sp>
      <p:pic>
        <p:nvPicPr>
          <p:cNvPr id="12" name="Picture 11">
            <a:extLst>
              <a:ext uri="{FF2B5EF4-FFF2-40B4-BE49-F238E27FC236}">
                <a16:creationId xmlns:a16="http://schemas.microsoft.com/office/drawing/2014/main" id="{8E568CA6-59BD-244B-9036-0C61FAFBFC2A}"/>
              </a:ext>
            </a:extLst>
          </p:cNvPr>
          <p:cNvPicPr>
            <a:picLocks noChangeAspect="1"/>
          </p:cNvPicPr>
          <p:nvPr userDrawn="1"/>
        </p:nvPicPr>
        <p:blipFill>
          <a:blip r:embed="rId2"/>
          <a:srcRect/>
          <a:stretch/>
        </p:blipFill>
        <p:spPr>
          <a:xfrm>
            <a:off x="10647926" y="5391304"/>
            <a:ext cx="1544074" cy="1930092"/>
          </a:xfrm>
          <a:prstGeom prst="rect">
            <a:avLst/>
          </a:prstGeom>
        </p:spPr>
      </p:pic>
    </p:spTree>
    <p:extLst>
      <p:ext uri="{BB962C8B-B14F-4D97-AF65-F5344CB8AC3E}">
        <p14:creationId xmlns:p14="http://schemas.microsoft.com/office/powerpoint/2010/main" val="3918423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556283B-FAA3-0C45-8F69-C61CD2C68C0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2" name="Picture 11">
            <a:extLst>
              <a:ext uri="{FF2B5EF4-FFF2-40B4-BE49-F238E27FC236}">
                <a16:creationId xmlns:a16="http://schemas.microsoft.com/office/drawing/2014/main" id="{8D2BAFDA-3085-094D-8597-EA125B75D51A}"/>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3" name="Chart Placeholder 2">
            <a:extLst>
              <a:ext uri="{FF2B5EF4-FFF2-40B4-BE49-F238E27FC236}">
                <a16:creationId xmlns:a16="http://schemas.microsoft.com/office/drawing/2014/main" id="{D7C0223E-760F-4543-BDE3-CA6F2E441259}"/>
              </a:ext>
            </a:extLst>
          </p:cNvPr>
          <p:cNvSpPr>
            <a:spLocks noGrp="1"/>
          </p:cNvSpPr>
          <p:nvPr>
            <p:ph type="chart" sz="quarter" idx="13" hasCustomPrompt="1"/>
          </p:nvPr>
        </p:nvSpPr>
        <p:spPr>
          <a:xfrm>
            <a:off x="838200" y="1498600"/>
            <a:ext cx="7315200" cy="4484687"/>
          </a:xfrm>
        </p:spPr>
        <p:txBody>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GB" smtClean="0">
                <a:effectLst/>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Double click the icon to add and edit charts. Use suitable brand </a:t>
            </a:r>
            <a:r>
              <a:rPr lang="en-US" err="1"/>
              <a:t>colours</a:t>
            </a:r>
            <a:r>
              <a:rPr lang="en-US"/>
              <a:t> to change the chart’s appearance. Use black or purple </a:t>
            </a:r>
            <a:r>
              <a:rPr lang="en-US" err="1"/>
              <a:t>colour</a:t>
            </a:r>
            <a:r>
              <a:rPr lang="en-US"/>
              <a:t> (</a:t>
            </a:r>
            <a:r>
              <a:rPr lang="en-GB">
                <a:solidFill>
                  <a:srgbClr val="222221"/>
                </a:solidFill>
                <a:effectLst/>
                <a:latin typeface="Helvetica" pitchFamily="2" charset="0"/>
              </a:rPr>
              <a:t>#702082) for all text. Refer to theme and our brand guide for more colours.</a:t>
            </a:r>
          </a:p>
          <a:p>
            <a:endParaRPr lang="en-US"/>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BC2AF70C-7487-5D49-97F3-B37681DB2E7A}" type="datetime1">
              <a:rPr lang="en-GB" smtClean="0"/>
              <a:t>19/01/2022</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432745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E85E4F7-9E26-F444-BDD5-B54AD9B3559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5" name="Picture 14">
            <a:extLst>
              <a:ext uri="{FF2B5EF4-FFF2-40B4-BE49-F238E27FC236}">
                <a16:creationId xmlns:a16="http://schemas.microsoft.com/office/drawing/2014/main" id="{8179C323-C234-3B4B-AC17-6AE6E504560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4" name="Table Placeholder 3">
            <a:extLst>
              <a:ext uri="{FF2B5EF4-FFF2-40B4-BE49-F238E27FC236}">
                <a16:creationId xmlns:a16="http://schemas.microsoft.com/office/drawing/2014/main" id="{3F149F08-6749-4F49-BA62-07A1E155EC2B}"/>
              </a:ext>
            </a:extLst>
          </p:cNvPr>
          <p:cNvSpPr>
            <a:spLocks noGrp="1"/>
          </p:cNvSpPr>
          <p:nvPr>
            <p:ph type="tbl" sz="quarter" idx="13" hasCustomPrompt="1"/>
          </p:nvPr>
        </p:nvSpPr>
        <p:spPr>
          <a:xfrm>
            <a:off x="838200" y="1498600"/>
            <a:ext cx="9977438" cy="3819525"/>
          </a:xfr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Double click icon to design your table. Use black or purple </a:t>
            </a:r>
            <a:r>
              <a:rPr lang="en-US" err="1"/>
              <a:t>colour</a:t>
            </a:r>
            <a:r>
              <a:rPr lang="en-US"/>
              <a:t> (</a:t>
            </a:r>
            <a:r>
              <a:rPr lang="en-GB">
                <a:solidFill>
                  <a:srgbClr val="222221"/>
                </a:solidFill>
                <a:effectLst/>
                <a:latin typeface="Helvetica" pitchFamily="2" charset="0"/>
              </a:rPr>
              <a:t>#702082) for all text. Refer to theme and our brand guide for more colours.</a:t>
            </a:r>
          </a:p>
        </p:txBody>
      </p:sp>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98024559-C37D-F943-A0B6-3EDAAF776624}" type="datetime1">
              <a:rPr lang="en-GB" smtClean="0"/>
              <a:t>19/01/2022</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669359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rtAr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E85E4F7-9E26-F444-BDD5-B54AD9B3559B}"/>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pic>
        <p:nvPicPr>
          <p:cNvPr id="15" name="Picture 14">
            <a:extLst>
              <a:ext uri="{FF2B5EF4-FFF2-40B4-BE49-F238E27FC236}">
                <a16:creationId xmlns:a16="http://schemas.microsoft.com/office/drawing/2014/main" id="{8179C323-C234-3B4B-AC17-6AE6E504560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052000" y="2718000"/>
            <a:ext cx="4140000" cy="4140000"/>
          </a:xfrm>
          <a:prstGeom prst="rect">
            <a:avLst/>
          </a:prstGeom>
        </p:spPr>
      </p:pic>
      <p:sp>
        <p:nvSpPr>
          <p:cNvPr id="5" name="Date Placeholder 4">
            <a:extLst>
              <a:ext uri="{FF2B5EF4-FFF2-40B4-BE49-F238E27FC236}">
                <a16:creationId xmlns:a16="http://schemas.microsoft.com/office/drawing/2014/main" id="{8396E716-C6D3-7140-8AC0-DDCC0A368FE6}"/>
              </a:ext>
            </a:extLst>
          </p:cNvPr>
          <p:cNvSpPr>
            <a:spLocks noGrp="1"/>
          </p:cNvSpPr>
          <p:nvPr>
            <p:ph type="dt" sz="half" idx="10"/>
          </p:nvPr>
        </p:nvSpPr>
        <p:spPr/>
        <p:txBody>
          <a:bodyPr/>
          <a:lstStyle/>
          <a:p>
            <a:fld id="{98024559-C37D-F943-A0B6-3EDAAF776624}" type="datetime1">
              <a:rPr lang="en-GB" smtClean="0"/>
              <a:t>19/01/2022</a:t>
            </a:fld>
            <a:endParaRPr lang="en-US"/>
          </a:p>
        </p:txBody>
      </p:sp>
      <p:sp>
        <p:nvSpPr>
          <p:cNvPr id="6" name="Footer Placeholder 5">
            <a:extLst>
              <a:ext uri="{FF2B5EF4-FFF2-40B4-BE49-F238E27FC236}">
                <a16:creationId xmlns:a16="http://schemas.microsoft.com/office/drawing/2014/main" id="{0933742A-7D36-C84C-82B7-F28431F11E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FA0B6A-A6F4-6C45-A2B9-16CA5FF6523D}"/>
              </a:ext>
            </a:extLst>
          </p:cNvPr>
          <p:cNvSpPr>
            <a:spLocks noGrp="1"/>
          </p:cNvSpPr>
          <p:nvPr>
            <p:ph type="sldNum" sz="quarter" idx="12"/>
          </p:nvPr>
        </p:nvSpPr>
        <p:spPr/>
        <p:txBody>
          <a:bodyPr/>
          <a:lstStyle/>
          <a:p>
            <a:fld id="{016687C5-7511-7743-B429-3BDBE272F28B}" type="slidenum">
              <a:rPr lang="en-US" smtClean="0"/>
              <a:t>‹#›</a:t>
            </a:fld>
            <a:endParaRPr lang="en-US"/>
          </a:p>
        </p:txBody>
      </p:sp>
      <p:sp>
        <p:nvSpPr>
          <p:cNvPr id="11" name="SmartArt Placeholder 3"/>
          <p:cNvSpPr>
            <a:spLocks noGrp="1"/>
          </p:cNvSpPr>
          <p:nvPr>
            <p:ph type="dgm" sz="quarter" idx="13"/>
          </p:nvPr>
        </p:nvSpPr>
        <p:spPr>
          <a:xfrm>
            <a:off x="838200" y="1773238"/>
            <a:ext cx="9424988" cy="3600450"/>
          </a:xfrm>
        </p:spPr>
        <p:txBody>
          <a:bodyPr/>
          <a:lstStyle/>
          <a:p>
            <a:r>
              <a:rPr lang="en-US"/>
              <a:t>Click icon to add SmartArt graphic</a:t>
            </a:r>
            <a:endParaRPr lang="en-GB"/>
          </a:p>
        </p:txBody>
      </p:sp>
    </p:spTree>
    <p:extLst>
      <p:ext uri="{BB962C8B-B14F-4D97-AF65-F5344CB8AC3E}">
        <p14:creationId xmlns:p14="http://schemas.microsoft.com/office/powerpoint/2010/main" val="92837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Generic Text &amp; Imag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F05234C-2ACE-284E-9BC2-36AD230EE505}"/>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8160000" y="1818000"/>
            <a:ext cx="4032000" cy="5040000"/>
          </a:xfrm>
          <a:prstGeom prst="rect">
            <a:avLst/>
          </a:prstGeom>
        </p:spPr>
      </p:pic>
      <p:sp>
        <p:nvSpPr>
          <p:cNvPr id="2" name="Title 1">
            <a:extLst>
              <a:ext uri="{FF2B5EF4-FFF2-40B4-BE49-F238E27FC236}">
                <a16:creationId xmlns:a16="http://schemas.microsoft.com/office/drawing/2014/main" id="{0A51BE7A-0162-E341-B254-C9EBCDF7DC93}"/>
              </a:ext>
            </a:extLst>
          </p:cNvPr>
          <p:cNvSpPr>
            <a:spLocks noGrp="1"/>
          </p:cNvSpPr>
          <p:nvPr>
            <p:ph type="title"/>
          </p:nvPr>
        </p:nvSpPr>
        <p:spPr>
          <a:xfrm>
            <a:off x="838200" y="519964"/>
            <a:ext cx="9977271" cy="548819"/>
          </a:xfrm>
        </p:spPr>
        <p:txBody>
          <a:bodyPr>
            <a:noAutofit/>
          </a:bodyPr>
          <a:lstStyle>
            <a:lvl1pPr>
              <a:defRPr sz="3600"/>
            </a:lvl1pPr>
          </a:lstStyle>
          <a:p>
            <a:r>
              <a:rPr lang="en-US"/>
              <a:t>Click to edit Master title style</a:t>
            </a:r>
          </a:p>
        </p:txBody>
      </p:sp>
      <p:sp>
        <p:nvSpPr>
          <p:cNvPr id="17" name="Content Placeholder 2">
            <a:extLst>
              <a:ext uri="{FF2B5EF4-FFF2-40B4-BE49-F238E27FC236}">
                <a16:creationId xmlns:a16="http://schemas.microsoft.com/office/drawing/2014/main" id="{62430BE4-70A3-6545-9DF6-33845DC86CAB}"/>
              </a:ext>
            </a:extLst>
          </p:cNvPr>
          <p:cNvSpPr>
            <a:spLocks noGrp="1"/>
          </p:cNvSpPr>
          <p:nvPr>
            <p:ph idx="1"/>
          </p:nvPr>
        </p:nvSpPr>
        <p:spPr>
          <a:xfrm>
            <a:off x="838200" y="1459478"/>
            <a:ext cx="504444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Picture Placeholder 2">
            <a:extLst>
              <a:ext uri="{FF2B5EF4-FFF2-40B4-BE49-F238E27FC236}">
                <a16:creationId xmlns:a16="http://schemas.microsoft.com/office/drawing/2014/main" id="{A88647BF-A57C-8249-889F-5AC7DD3202E7}"/>
              </a:ext>
            </a:extLst>
          </p:cNvPr>
          <p:cNvSpPr>
            <a:spLocks noGrp="1"/>
          </p:cNvSpPr>
          <p:nvPr>
            <p:ph type="pic" idx="13" hasCustomPrompt="1"/>
          </p:nvPr>
        </p:nvSpPr>
        <p:spPr>
          <a:xfrm>
            <a:off x="6309360" y="1463040"/>
            <a:ext cx="5044440" cy="3362960"/>
          </a:xfrm>
          <a:prstGeom prst="roundRect">
            <a:avLst>
              <a:gd name="adj" fmla="val 2736"/>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Place black and white image for generic/service content or </a:t>
            </a:r>
            <a:r>
              <a:rPr lang="en-US" err="1"/>
              <a:t>colour</a:t>
            </a:r>
            <a:r>
              <a:rPr lang="en-US"/>
              <a:t> image for ‘impact’ content.</a:t>
            </a:r>
          </a:p>
          <a:p>
            <a:endParaRPr lang="en-US"/>
          </a:p>
        </p:txBody>
      </p:sp>
      <p:sp>
        <p:nvSpPr>
          <p:cNvPr id="4" name="Date Placeholder 3">
            <a:extLst>
              <a:ext uri="{FF2B5EF4-FFF2-40B4-BE49-F238E27FC236}">
                <a16:creationId xmlns:a16="http://schemas.microsoft.com/office/drawing/2014/main" id="{E1244F07-9552-DF47-A3DF-81EEEB30D5D2}"/>
              </a:ext>
            </a:extLst>
          </p:cNvPr>
          <p:cNvSpPr>
            <a:spLocks noGrp="1"/>
          </p:cNvSpPr>
          <p:nvPr>
            <p:ph type="dt" sz="half" idx="10"/>
          </p:nvPr>
        </p:nvSpPr>
        <p:spPr/>
        <p:txBody>
          <a:bodyPr/>
          <a:lstStyle/>
          <a:p>
            <a:fld id="{9059AB2C-4B99-BA49-A1DA-3174DB9E16C4}" type="datetime1">
              <a:rPr lang="en-GB" smtClean="0"/>
              <a:t>19/01/2022</a:t>
            </a:fld>
            <a:endParaRPr lang="en-US"/>
          </a:p>
        </p:txBody>
      </p:sp>
      <p:sp>
        <p:nvSpPr>
          <p:cNvPr id="5" name="Footer Placeholder 4">
            <a:extLst>
              <a:ext uri="{FF2B5EF4-FFF2-40B4-BE49-F238E27FC236}">
                <a16:creationId xmlns:a16="http://schemas.microsoft.com/office/drawing/2014/main" id="{70360707-9E51-FF4F-8A77-BCC5BE697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14B9F-1F46-414D-B534-1A5CCD323D2D}"/>
              </a:ext>
            </a:extLst>
          </p:cNvPr>
          <p:cNvSpPr>
            <a:spLocks noGrp="1"/>
          </p:cNvSpPr>
          <p:nvPr>
            <p:ph type="sldNum" sz="quarter" idx="12"/>
          </p:nvPr>
        </p:nvSpPr>
        <p:spPr/>
        <p:txBody>
          <a:bodyPr/>
          <a:lstStyle/>
          <a:p>
            <a:fld id="{016687C5-7511-7743-B429-3BDBE272F28B}" type="slidenum">
              <a:rPr lang="en-US" smtClean="0"/>
              <a:t>‹#›</a:t>
            </a:fld>
            <a:endParaRPr lang="en-US"/>
          </a:p>
        </p:txBody>
      </p:sp>
    </p:spTree>
    <p:extLst>
      <p:ext uri="{BB962C8B-B14F-4D97-AF65-F5344CB8AC3E}">
        <p14:creationId xmlns:p14="http://schemas.microsoft.com/office/powerpoint/2010/main" val="217055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8D3251-F8FF-3E43-9ABF-224BA6655B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00C572-2F59-9442-A975-71EAAFC4CB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01CD03-6088-6243-83B0-E50471392C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2">
                    <a:lumMod val="75000"/>
                    <a:lumOff val="25000"/>
                  </a:schemeClr>
                </a:solidFill>
              </a:defRPr>
            </a:lvl1pPr>
          </a:lstStyle>
          <a:p>
            <a:fld id="{94F93ADD-E702-C74C-B2F2-777AA750DCF5}" type="datetime1">
              <a:rPr lang="en-GB" smtClean="0"/>
              <a:t>19/01/2022</a:t>
            </a:fld>
            <a:endParaRPr lang="en-US"/>
          </a:p>
        </p:txBody>
      </p:sp>
      <p:sp>
        <p:nvSpPr>
          <p:cNvPr id="5" name="Footer Placeholder 4">
            <a:extLst>
              <a:ext uri="{FF2B5EF4-FFF2-40B4-BE49-F238E27FC236}">
                <a16:creationId xmlns:a16="http://schemas.microsoft.com/office/drawing/2014/main" id="{C51C6E44-43F8-EC48-801C-C47A6939FA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2">
                    <a:lumMod val="75000"/>
                    <a:lumOff val="25000"/>
                  </a:schemeClr>
                </a:solidFill>
              </a:defRPr>
            </a:lvl1pPr>
          </a:lstStyle>
          <a:p>
            <a:endParaRPr lang="en-US"/>
          </a:p>
        </p:txBody>
      </p:sp>
      <p:sp>
        <p:nvSpPr>
          <p:cNvPr id="6" name="Slide Number Placeholder 5">
            <a:extLst>
              <a:ext uri="{FF2B5EF4-FFF2-40B4-BE49-F238E27FC236}">
                <a16:creationId xmlns:a16="http://schemas.microsoft.com/office/drawing/2014/main" id="{37BF583A-B9F5-4F41-8DD5-8AC7F4FF96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2">
                    <a:lumMod val="75000"/>
                    <a:lumOff val="25000"/>
                  </a:schemeClr>
                </a:solidFill>
              </a:defRPr>
            </a:lvl1pPr>
          </a:lstStyle>
          <a:p>
            <a:fld id="{016687C5-7511-7743-B429-3BDBE272F28B}" type="slidenum">
              <a:rPr lang="en-US" smtClean="0"/>
              <a:pPr/>
              <a:t>‹#›</a:t>
            </a:fld>
            <a:endParaRPr lang="en-US"/>
          </a:p>
        </p:txBody>
      </p:sp>
    </p:spTree>
    <p:extLst>
      <p:ext uri="{BB962C8B-B14F-4D97-AF65-F5344CB8AC3E}">
        <p14:creationId xmlns:p14="http://schemas.microsoft.com/office/powerpoint/2010/main" val="344337512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712" r:id="rId3"/>
    <p:sldLayoutId id="2147483713" r:id="rId4"/>
    <p:sldLayoutId id="2147483714" r:id="rId5"/>
    <p:sldLayoutId id="2147483677" r:id="rId6"/>
    <p:sldLayoutId id="2147483669" r:id="rId7"/>
    <p:sldLayoutId id="2147483715" r:id="rId8"/>
    <p:sldLayoutId id="2147483665" r:id="rId9"/>
    <p:sldLayoutId id="2147483702" r:id="rId10"/>
    <p:sldLayoutId id="2147483680" r:id="rId11"/>
    <p:sldLayoutId id="2147483706" r:id="rId12"/>
    <p:sldLayoutId id="2147483671" r:id="rId13"/>
    <p:sldLayoutId id="2147483673" r:id="rId14"/>
    <p:sldLayoutId id="2147483692" r:id="rId15"/>
    <p:sldLayoutId id="2147483652" r:id="rId16"/>
    <p:sldLayoutId id="2147483653" r:id="rId17"/>
    <p:sldLayoutId id="2147483654" r:id="rId18"/>
    <p:sldLayoutId id="2147483655" r:id="rId19"/>
    <p:sldLayoutId id="2147483657" r:id="rId20"/>
    <p:sldLayoutId id="2147483670" r:id="rId21"/>
    <p:sldLayoutId id="2147483678" r:id="rId22"/>
    <p:sldLayoutId id="2147483658" r:id="rId23"/>
    <p:sldLayoutId id="2147483659" r:id="rId24"/>
    <p:sldLayoutId id="2147483716" r:id="rId25"/>
    <p:sldLayoutId id="2147483717" r:id="rId26"/>
    <p:sldLayoutId id="2147483718" r:id="rId27"/>
    <p:sldLayoutId id="2147483719" r:id="rId28"/>
  </p:sldLayoutIdLst>
  <p:hf hdr="0" ftr="0" dt="0"/>
  <p:txStyles>
    <p:titleStyle>
      <a:lvl1pPr algn="l" defTabSz="914400" rtl="0" eaLnBrk="1" latinLnBrk="0" hangingPunct="1">
        <a:lnSpc>
          <a:spcPct val="90000"/>
        </a:lnSpc>
        <a:spcBef>
          <a:spcPct val="0"/>
        </a:spcBef>
        <a:buNone/>
        <a:defRPr sz="4400" b="0" i="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p:txBody>
      </p:sp>
      <p:sp>
        <p:nvSpPr>
          <p:cNvPr id="6" name="Slide Number Placeholder 5"/>
          <p:cNvSpPr>
            <a:spLocks noGrp="1"/>
          </p:cNvSpPr>
          <p:nvPr>
            <p:ph type="sldNum" sz="quarter" idx="4"/>
          </p:nvPr>
        </p:nvSpPr>
        <p:spPr>
          <a:xfrm>
            <a:off x="8737600" y="6309321"/>
            <a:ext cx="2844800" cy="365125"/>
          </a:xfrm>
          <a:prstGeom prst="rect">
            <a:avLst/>
          </a:prstGeom>
        </p:spPr>
        <p:txBody>
          <a:bodyPr vert="horz" lIns="91440" tIns="45720" rIns="91440" bIns="45720" rtlCol="0" anchor="ctr"/>
          <a:lstStyle>
            <a:lvl1pPr algn="r">
              <a:defRPr sz="900">
                <a:solidFill>
                  <a:schemeClr val="tx1">
                    <a:tint val="75000"/>
                  </a:schemeClr>
                </a:solidFill>
                <a:latin typeface="Arial" panose="020B0604020202020204" pitchFamily="34" charset="0"/>
              </a:defRPr>
            </a:lvl1pPr>
          </a:lstStyle>
          <a:p>
            <a:fld id="{95EB53F1-2B6B-4145-8690-A00B65B2E438}" type="slidenum">
              <a:rPr lang="en-GB" smtClean="0"/>
              <a:pPr/>
              <a:t>‹#›</a:t>
            </a:fld>
            <a:endParaRPr lang="en-GB"/>
          </a:p>
        </p:txBody>
      </p:sp>
    </p:spTree>
    <p:extLst>
      <p:ext uri="{BB962C8B-B14F-4D97-AF65-F5344CB8AC3E}">
        <p14:creationId xmlns:p14="http://schemas.microsoft.com/office/powerpoint/2010/main" val="3472363123"/>
      </p:ext>
    </p:extLst>
  </p:cSld>
  <p:clrMap bg1="lt1" tx1="dk1" bg2="lt2" tx2="dk2" accent1="accent1" accent2="accent2" accent3="accent3" accent4="accent4" accent5="accent5" accent6="accent6" hlink="hlink" folHlink="folHlink"/>
  <p:sldLayoutIdLst>
    <p:sldLayoutId id="2147483676" r:id="rId1"/>
  </p:sldLayoutIdLst>
  <p:txStyles>
    <p:titleStyle>
      <a:lvl1pPr algn="ctr" defTabSz="685800" rtl="0" eaLnBrk="1" latinLnBrk="0" hangingPunct="1">
        <a:spcBef>
          <a:spcPct val="0"/>
        </a:spcBef>
        <a:buNone/>
        <a:defRPr sz="4500" kern="1200">
          <a:solidFill>
            <a:schemeClr val="tx1"/>
          </a:solidFill>
          <a:latin typeface="Arial" panose="020B0604020202020204" pitchFamily="34" charset="0"/>
          <a:ea typeface="+mj-ea"/>
          <a:cs typeface="+mj-cs"/>
        </a:defRPr>
      </a:lvl1pPr>
    </p:titleStyle>
    <p:bodyStyle>
      <a:lvl1pPr marL="257175" indent="-257175" algn="l" defTabSz="685800" rtl="0" eaLnBrk="1" latinLnBrk="0" hangingPunct="1">
        <a:spcBef>
          <a:spcPct val="20000"/>
        </a:spcBef>
        <a:buFont typeface="Arial" pitchFamily="34" charset="0"/>
        <a:buChar char="•"/>
        <a:defRPr sz="3600" kern="1200">
          <a:solidFill>
            <a:schemeClr val="tx1"/>
          </a:solidFill>
          <a:latin typeface="Arial" panose="020B0604020202020204" pitchFamily="34" charset="0"/>
          <a:ea typeface="+mn-ea"/>
          <a:cs typeface="+mn-cs"/>
        </a:defRPr>
      </a:lvl1pPr>
      <a:lvl2pPr marL="557213" indent="-214313" algn="l" defTabSz="685800" rtl="0" eaLnBrk="1" latinLnBrk="0" hangingPunct="1">
        <a:spcBef>
          <a:spcPct val="20000"/>
        </a:spcBef>
        <a:buFont typeface="Arial" pitchFamily="34" charset="0"/>
        <a:buChar char="–"/>
        <a:defRPr sz="3400" kern="1200">
          <a:solidFill>
            <a:schemeClr val="tx1"/>
          </a:solidFill>
          <a:latin typeface="Arial" panose="020B0604020202020204" pitchFamily="34" charset="0"/>
          <a:ea typeface="+mn-ea"/>
          <a:cs typeface="+mn-cs"/>
        </a:defRPr>
      </a:lvl2pPr>
      <a:lvl3pPr marL="857250" indent="-171450" algn="l" defTabSz="685800" rtl="0" eaLnBrk="1" latinLnBrk="0" hangingPunct="1">
        <a:spcBef>
          <a:spcPct val="20000"/>
        </a:spcBef>
        <a:buFont typeface="Arial" pitchFamily="34" charset="0"/>
        <a:buChar char="•"/>
        <a:defRPr sz="3200" kern="1200">
          <a:solidFill>
            <a:schemeClr val="tx1"/>
          </a:solidFill>
          <a:latin typeface="Arial" panose="020B0604020202020204" pitchFamily="34" charset="0"/>
          <a:ea typeface="+mn-ea"/>
          <a:cs typeface="+mn-cs"/>
        </a:defRPr>
      </a:lvl3pPr>
      <a:lvl4pPr marL="1200150" indent="-171450" algn="l" defTabSz="685800" rtl="0" eaLnBrk="1" latinLnBrk="0" hangingPunct="1">
        <a:spcBef>
          <a:spcPct val="20000"/>
        </a:spcBef>
        <a:buFont typeface="Arial" pitchFamily="34" charset="0"/>
        <a:buChar char="–"/>
        <a:defRPr sz="1500" kern="1200">
          <a:solidFill>
            <a:schemeClr val="tx1"/>
          </a:solidFill>
          <a:latin typeface="Arial" panose="020B0604020202020204" pitchFamily="34" charset="0"/>
          <a:ea typeface="+mn-ea"/>
          <a:cs typeface="+mn-cs"/>
        </a:defRPr>
      </a:lvl4pPr>
      <a:lvl5pPr marL="1543050" indent="-171450" algn="l" defTabSz="685800" rtl="0" eaLnBrk="1" latinLnBrk="0" hangingPunct="1">
        <a:spcBef>
          <a:spcPct val="20000"/>
        </a:spcBef>
        <a:buFont typeface="Arial" pitchFamily="34" charset="0"/>
        <a:buChar char="»"/>
        <a:defRPr sz="1500" kern="1200">
          <a:solidFill>
            <a:schemeClr val="tx1"/>
          </a:solidFill>
          <a:latin typeface="Arial" panose="020B0604020202020204" pitchFamily="34" charset="0"/>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beta.ukdataservice.ac.uk/datacatalogue/series/series?id=200002"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beta.ukdataservice.ac.uk/datacatalogue/series/series?id=2000026"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beta.ukdataservice.ac.uk/datacatalogue/studies/study?id=8777"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doi.org/10.5255/UKDA-SN-8738-2"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5.xml"/><Relationship Id="rId1" Type="http://schemas.openxmlformats.org/officeDocument/2006/relationships/slideLayout" Target="../slideLayouts/slideLayout28.xml"/><Relationship Id="rId4" Type="http://schemas.microsoft.com/office/2007/relationships/hdphoto" Target="../media/hdphoto1.wdp"/></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ww.ons.gov.uk/employmentandlabourmarket/peopleinwork/employmentandemployeetypes/datasets/temporaryemployeesemp07" TargetMode="External"/><Relationship Id="rId2" Type="http://schemas.openxmlformats.org/officeDocument/2006/relationships/notesSlide" Target="../notesSlides/notesSlide37.xml"/><Relationship Id="rId1" Type="http://schemas.openxmlformats.org/officeDocument/2006/relationships/slideLayout" Target="../slideLayouts/slideLayout28.xml"/><Relationship Id="rId4" Type="http://schemas.openxmlformats.org/officeDocument/2006/relationships/hyperlink" Target="https://www.ons.gov.uk/employmentandlabourmarket/peopleinwork/earningsandworkinghours/datasets/grossweeklyearningsoffulltimeemployeesearn04"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3" Type="http://schemas.openxmlformats.org/officeDocument/2006/relationships/hyperlink" Target="https://www.ons.gov.uk/employmentandlabourmarket/peopleinwork/employmentandemployeetypes/datasets/labourforcesurveyflowsestimatesx02" TargetMode="External"/><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1B70D4-7556-534B-BB93-5540A3673493}"/>
              </a:ext>
            </a:extLst>
          </p:cNvPr>
          <p:cNvSpPr>
            <a:spLocks noGrp="1"/>
          </p:cNvSpPr>
          <p:nvPr>
            <p:ph type="title"/>
          </p:nvPr>
        </p:nvSpPr>
        <p:spPr/>
        <p:txBody>
          <a:bodyPr>
            <a:normAutofit/>
          </a:bodyPr>
          <a:lstStyle/>
          <a:p>
            <a:r>
              <a:rPr lang="en-GB"/>
              <a:t>Introduction to the Labour Force Survey and Annual Population Survey </a:t>
            </a:r>
          </a:p>
        </p:txBody>
      </p:sp>
      <p:sp>
        <p:nvSpPr>
          <p:cNvPr id="5" name="Text Placeholder 4">
            <a:extLst>
              <a:ext uri="{FF2B5EF4-FFF2-40B4-BE49-F238E27FC236}">
                <a16:creationId xmlns:a16="http://schemas.microsoft.com/office/drawing/2014/main" id="{B23607BC-A661-1942-930C-8EB3C9C8AFDE}"/>
              </a:ext>
            </a:extLst>
          </p:cNvPr>
          <p:cNvSpPr>
            <a:spLocks noGrp="1"/>
          </p:cNvSpPr>
          <p:nvPr>
            <p:ph type="body" idx="1"/>
          </p:nvPr>
        </p:nvSpPr>
        <p:spPr/>
        <p:txBody>
          <a:bodyPr/>
          <a:lstStyle/>
          <a:p>
            <a:endParaRPr lang="en-US"/>
          </a:p>
        </p:txBody>
      </p:sp>
      <p:sp>
        <p:nvSpPr>
          <p:cNvPr id="3" name="Slide Number Placeholder 2">
            <a:extLst>
              <a:ext uri="{FF2B5EF4-FFF2-40B4-BE49-F238E27FC236}">
                <a16:creationId xmlns:a16="http://schemas.microsoft.com/office/drawing/2014/main" id="{89B40B0B-BDD4-934E-8690-7D00D9EAE6BA}"/>
              </a:ext>
            </a:extLst>
          </p:cNvPr>
          <p:cNvSpPr>
            <a:spLocks noGrp="1"/>
          </p:cNvSpPr>
          <p:nvPr>
            <p:ph type="sldNum" sz="quarter" idx="12"/>
          </p:nvPr>
        </p:nvSpPr>
        <p:spPr/>
        <p:txBody>
          <a:bodyPr/>
          <a:lstStyle/>
          <a:p>
            <a:fld id="{016687C5-7511-7743-B429-3BDBE272F28B}" type="slidenum">
              <a:rPr lang="en-US" smtClean="0"/>
              <a:t>1</a:t>
            </a:fld>
            <a:endParaRPr lang="en-US"/>
          </a:p>
        </p:txBody>
      </p:sp>
      <p:pic>
        <p:nvPicPr>
          <p:cNvPr id="7" name="Picture Placeholder 5" descr="People walking in a busy unnamed location">
            <a:extLst>
              <a:ext uri="{FF2B5EF4-FFF2-40B4-BE49-F238E27FC236}">
                <a16:creationId xmlns:a16="http://schemas.microsoft.com/office/drawing/2014/main" id="{081F8F27-1C23-DE44-B435-0913D52578A2}"/>
              </a:ext>
            </a:extLst>
          </p:cNvPr>
          <p:cNvPicPr>
            <a:picLocks noGrp="1" noChangeAspect="1"/>
          </p:cNvPicPr>
          <p:nvPr>
            <p:ph type="pic" idx="13"/>
          </p:nvPr>
        </p:nvPicPr>
        <p:blipFill>
          <a:blip r:embed="rId3"/>
          <a:srcRect l="4994" r="4994"/>
          <a:stretch>
            <a:fillRect/>
          </a:stretch>
        </p:blipFill>
        <p:spPr/>
      </p:pic>
      <p:pic>
        <p:nvPicPr>
          <p:cNvPr id="8" name="Picture 6" descr="&quot; &quot;&#10;&#10;"/>
          <p:cNvPicPr>
            <a:picLocks noGrp="1" noChangeAspect="1" noChangeArrowheads="1"/>
          </p:cNvPicPr>
          <p:nvPr>
            <p:ph type="pic" idx="14"/>
          </p:nvPr>
        </p:nvPicPr>
        <p:blipFill>
          <a:blip r:embed="rId4">
            <a:extLst>
              <a:ext uri="{28A0092B-C50C-407E-A947-70E740481C1C}">
                <a14:useLocalDpi xmlns:a14="http://schemas.microsoft.com/office/drawing/2010/main" val="0"/>
              </a:ext>
            </a:extLst>
          </a:blip>
          <a:srcRect l="11899" r="11899"/>
          <a:stretch>
            <a:fillRect/>
          </a:stretch>
        </p:blipFill>
        <p:spPr bwMode="auto">
          <a:xfrm>
            <a:off x="4705949" y="1744755"/>
            <a:ext cx="3727451" cy="285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p:cNvSpPr/>
          <p:nvPr/>
        </p:nvSpPr>
        <p:spPr>
          <a:xfrm>
            <a:off x="1208069" y="6479114"/>
            <a:ext cx="6690633" cy="230832"/>
          </a:xfrm>
          <a:prstGeom prst="rect">
            <a:avLst/>
          </a:prstGeom>
        </p:spPr>
        <p:txBody>
          <a:bodyPr wrap="square">
            <a:spAutoFit/>
          </a:bodyPr>
          <a:lstStyle/>
          <a:p>
            <a:pPr algn="r"/>
            <a:r>
              <a:rPr lang="en-GB" sz="900">
                <a:solidFill>
                  <a:prstClr val="black"/>
                </a:solidFill>
                <a:latin typeface="Arial" panose="020B0604020202020204" pitchFamily="34" charset="0"/>
                <a:cs typeface="Arial" panose="020B0604020202020204" pitchFamily="34" charset="0"/>
              </a:rPr>
              <a:t>Copyright © year Institution. Created by Organisation, UK Data Service. </a:t>
            </a:r>
            <a:endParaRPr lang="en-GB" sz="900"/>
          </a:p>
        </p:txBody>
      </p:sp>
    </p:spTree>
    <p:extLst>
      <p:ext uri="{BB962C8B-B14F-4D97-AF65-F5344CB8AC3E}">
        <p14:creationId xmlns:p14="http://schemas.microsoft.com/office/powerpoint/2010/main" val="3841458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BC5DB2-C12B-4DB0-9F16-48AFC7DC1F26}"/>
              </a:ext>
            </a:extLst>
          </p:cNvPr>
          <p:cNvSpPr>
            <a:spLocks noGrp="1"/>
          </p:cNvSpPr>
          <p:nvPr>
            <p:ph type="title"/>
          </p:nvPr>
        </p:nvSpPr>
        <p:spPr/>
        <p:txBody>
          <a:bodyPr/>
          <a:lstStyle/>
          <a:p>
            <a:r>
              <a:rPr lang="en-GB"/>
              <a:t>Data catalogue </a:t>
            </a:r>
          </a:p>
        </p:txBody>
      </p:sp>
      <p:sp>
        <p:nvSpPr>
          <p:cNvPr id="6" name="Text Placeholder 5">
            <a:extLst>
              <a:ext uri="{FF2B5EF4-FFF2-40B4-BE49-F238E27FC236}">
                <a16:creationId xmlns:a16="http://schemas.microsoft.com/office/drawing/2014/main" id="{6A3ECB60-FF4B-4222-8A5E-5FFFE392A8DD}"/>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626FE3D3-AFC1-4516-8DC7-CFEDAB23C61F}"/>
              </a:ext>
            </a:extLst>
          </p:cNvPr>
          <p:cNvSpPr>
            <a:spLocks noGrp="1"/>
          </p:cNvSpPr>
          <p:nvPr>
            <p:ph type="sldNum" sz="quarter" idx="12"/>
          </p:nvPr>
        </p:nvSpPr>
        <p:spPr/>
        <p:txBody>
          <a:bodyPr/>
          <a:lstStyle/>
          <a:p>
            <a:fld id="{016687C5-7511-7743-B429-3BDBE272F28B}" type="slidenum">
              <a:rPr lang="en-US" smtClean="0"/>
              <a:t>10</a:t>
            </a:fld>
            <a:endParaRPr lang="en-US"/>
          </a:p>
        </p:txBody>
      </p:sp>
    </p:spTree>
    <p:extLst>
      <p:ext uri="{BB962C8B-B14F-4D97-AF65-F5344CB8AC3E}">
        <p14:creationId xmlns:p14="http://schemas.microsoft.com/office/powerpoint/2010/main" val="1405992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r>
              <a:rPr lang="en-GB"/>
              <a:t>Series</a:t>
            </a:r>
          </a:p>
        </p:txBody>
      </p:sp>
      <p:sp>
        <p:nvSpPr>
          <p:cNvPr id="9" name="Content Placeholder 8"/>
          <p:cNvSpPr>
            <a:spLocks noGrp="1"/>
          </p:cNvSpPr>
          <p:nvPr>
            <p:ph type="body" sz="quarter" idx="13"/>
          </p:nvPr>
        </p:nvSpPr>
        <p:spPr/>
        <p:txBody>
          <a:bodyPr>
            <a:normAutofit/>
          </a:bodyPr>
          <a:lstStyle/>
          <a:p>
            <a:r>
              <a:rPr lang="en-GB"/>
              <a:t>Series pages contain </a:t>
            </a:r>
          </a:p>
          <a:p>
            <a:pPr lvl="1"/>
            <a:r>
              <a:rPr lang="en-GB"/>
              <a:t>Information about series as a whole with answers to key questions</a:t>
            </a:r>
          </a:p>
          <a:p>
            <a:pPr lvl="1"/>
            <a:r>
              <a:rPr lang="en-GB"/>
              <a:t>Links to all the datasets, grouped by type (e.g. Quarterly Labour Force Survey)</a:t>
            </a:r>
          </a:p>
          <a:p>
            <a:r>
              <a:rPr lang="en-GB">
                <a:hlinkClick r:id="rId3"/>
              </a:rPr>
              <a:t>Annual Population Survey</a:t>
            </a:r>
            <a:endParaRPr lang="en-GB"/>
          </a:p>
          <a:p>
            <a:r>
              <a:rPr lang="en-GB">
                <a:hlinkClick r:id="rId4"/>
              </a:rPr>
              <a:t>Labour Force Survey</a:t>
            </a:r>
            <a:endParaRPr lang="en-GB"/>
          </a:p>
          <a:p>
            <a:pPr marL="457200" lvl="1" indent="0">
              <a:buNone/>
            </a:pPr>
            <a:endParaRPr lang="en-GB"/>
          </a:p>
          <a:p>
            <a:pPr marL="342900" lvl="1" indent="0">
              <a:buNone/>
            </a:pPr>
            <a:r>
              <a:rPr lang="en-GB"/>
              <a:t> </a:t>
            </a:r>
          </a:p>
        </p:txBody>
      </p:sp>
    </p:spTree>
    <p:extLst>
      <p:ext uri="{BB962C8B-B14F-4D97-AF65-F5344CB8AC3E}">
        <p14:creationId xmlns:p14="http://schemas.microsoft.com/office/powerpoint/2010/main" val="1056690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r>
              <a:rPr lang="en-GB"/>
              <a:t>Catalogue records</a:t>
            </a:r>
          </a:p>
        </p:txBody>
      </p:sp>
      <p:sp>
        <p:nvSpPr>
          <p:cNvPr id="9" name="Content Placeholder 8"/>
          <p:cNvSpPr>
            <a:spLocks noGrp="1"/>
          </p:cNvSpPr>
          <p:nvPr>
            <p:ph type="body" sz="quarter" idx="13"/>
          </p:nvPr>
        </p:nvSpPr>
        <p:spPr/>
        <p:txBody>
          <a:bodyPr>
            <a:normAutofit/>
          </a:bodyPr>
          <a:lstStyle/>
          <a:p>
            <a:r>
              <a:rPr lang="en-GB"/>
              <a:t>Example: </a:t>
            </a:r>
            <a:r>
              <a:rPr lang="en-GB">
                <a:hlinkClick r:id="rId3"/>
              </a:rPr>
              <a:t>Quarterly Labour Force Survey, October - December, 2020</a:t>
            </a:r>
            <a:endParaRPr lang="en-GB"/>
          </a:p>
          <a:p>
            <a:r>
              <a:rPr lang="en-GB"/>
              <a:t>Catalogue records include</a:t>
            </a:r>
          </a:p>
          <a:p>
            <a:pPr lvl="1"/>
            <a:r>
              <a:rPr lang="en-GB"/>
              <a:t>Abstract and study details</a:t>
            </a:r>
          </a:p>
          <a:p>
            <a:pPr lvl="1"/>
            <a:r>
              <a:rPr lang="en-GB"/>
              <a:t>Documentation </a:t>
            </a:r>
          </a:p>
          <a:p>
            <a:pPr lvl="1"/>
            <a:r>
              <a:rPr lang="en-GB"/>
              <a:t>Access to data</a:t>
            </a:r>
          </a:p>
          <a:p>
            <a:pPr lvl="1"/>
            <a:r>
              <a:rPr lang="en-GB"/>
              <a:t>Citation information </a:t>
            </a:r>
          </a:p>
        </p:txBody>
      </p:sp>
    </p:spTree>
    <p:extLst>
      <p:ext uri="{BB962C8B-B14F-4D97-AF65-F5344CB8AC3E}">
        <p14:creationId xmlns:p14="http://schemas.microsoft.com/office/powerpoint/2010/main" val="31533678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94CEE-F4E5-43AA-8FDA-DA7EF30A2FC7}"/>
              </a:ext>
            </a:extLst>
          </p:cNvPr>
          <p:cNvSpPr>
            <a:spLocks noGrp="1"/>
          </p:cNvSpPr>
          <p:nvPr>
            <p:ph type="title"/>
          </p:nvPr>
        </p:nvSpPr>
        <p:spPr/>
        <p:txBody>
          <a:bodyPr/>
          <a:lstStyle/>
          <a:p>
            <a:r>
              <a:rPr lang="en-GB"/>
              <a:t>Licenses	</a:t>
            </a:r>
          </a:p>
        </p:txBody>
      </p:sp>
      <p:sp>
        <p:nvSpPr>
          <p:cNvPr id="3" name="Content Placeholder 2">
            <a:extLst>
              <a:ext uri="{FF2B5EF4-FFF2-40B4-BE49-F238E27FC236}">
                <a16:creationId xmlns:a16="http://schemas.microsoft.com/office/drawing/2014/main" id="{A95723F5-A766-422E-89D3-C8C2AFC88E6D}"/>
              </a:ext>
            </a:extLst>
          </p:cNvPr>
          <p:cNvSpPr>
            <a:spLocks noGrp="1"/>
          </p:cNvSpPr>
          <p:nvPr>
            <p:ph type="body" sz="quarter" idx="13"/>
          </p:nvPr>
        </p:nvSpPr>
        <p:spPr/>
        <p:txBody>
          <a:bodyPr/>
          <a:lstStyle/>
          <a:p>
            <a:r>
              <a:rPr lang="en-GB"/>
              <a:t>LFS and APS made available under two licenses </a:t>
            </a:r>
          </a:p>
          <a:p>
            <a:pPr lvl="1"/>
            <a:r>
              <a:rPr lang="en-GB"/>
              <a:t>End User License </a:t>
            </a:r>
          </a:p>
          <a:p>
            <a:pPr lvl="1"/>
            <a:r>
              <a:rPr lang="en-GB"/>
              <a:t>Secure access </a:t>
            </a:r>
          </a:p>
        </p:txBody>
      </p:sp>
    </p:spTree>
    <p:extLst>
      <p:ext uri="{BB962C8B-B14F-4D97-AF65-F5344CB8AC3E}">
        <p14:creationId xmlns:p14="http://schemas.microsoft.com/office/powerpoint/2010/main" val="4222980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End User Licence (EUL) vs Secure Access</a:t>
            </a:r>
          </a:p>
        </p:txBody>
      </p:sp>
      <p:graphicFrame>
        <p:nvGraphicFramePr>
          <p:cNvPr id="4" name="Diagram 3">
            <a:extLst>
              <a:ext uri="{FF2B5EF4-FFF2-40B4-BE49-F238E27FC236}">
                <a16:creationId xmlns:a16="http://schemas.microsoft.com/office/drawing/2014/main" id="{B229B815-F817-4CAF-9754-6404B213C4EE}"/>
              </a:ext>
            </a:extLst>
          </p:cNvPr>
          <p:cNvGraphicFramePr/>
          <p:nvPr>
            <p:extLst>
              <p:ext uri="{D42A27DB-BD31-4B8C-83A1-F6EECF244321}">
                <p14:modId xmlns:p14="http://schemas.microsoft.com/office/powerpoint/2010/main" val="844926606"/>
              </p:ext>
            </p:extLst>
          </p:nvPr>
        </p:nvGraphicFramePr>
        <p:xfrm>
          <a:off x="838200" y="1524001"/>
          <a:ext cx="9977438" cy="32209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061846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r>
              <a:rPr lang="en-GB"/>
              <a:t>Accessing EUL data </a:t>
            </a:r>
          </a:p>
        </p:txBody>
      </p:sp>
      <p:sp>
        <p:nvSpPr>
          <p:cNvPr id="9" name="Content Placeholder 8"/>
          <p:cNvSpPr>
            <a:spLocks noGrp="1"/>
          </p:cNvSpPr>
          <p:nvPr>
            <p:ph type="body" sz="quarter" idx="13"/>
          </p:nvPr>
        </p:nvSpPr>
        <p:spPr/>
        <p:txBody>
          <a:bodyPr/>
          <a:lstStyle/>
          <a:p>
            <a:r>
              <a:rPr lang="en-GB"/>
              <a:t>Register with UK Data Service </a:t>
            </a:r>
          </a:p>
          <a:p>
            <a:r>
              <a:rPr lang="en-GB"/>
              <a:t>Set up a project to record use </a:t>
            </a:r>
          </a:p>
          <a:p>
            <a:r>
              <a:rPr lang="en-GB"/>
              <a:t>Download in preferred format </a:t>
            </a:r>
          </a:p>
          <a:p>
            <a:r>
              <a:rPr lang="en-GB"/>
              <a:t>Zip file with data and documentation </a:t>
            </a:r>
          </a:p>
        </p:txBody>
      </p:sp>
    </p:spTree>
    <p:extLst>
      <p:ext uri="{BB962C8B-B14F-4D97-AF65-F5344CB8AC3E}">
        <p14:creationId xmlns:p14="http://schemas.microsoft.com/office/powerpoint/2010/main" val="31895852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DAB9F-F332-4DE1-A719-A3EF1574F61F}"/>
              </a:ext>
            </a:extLst>
          </p:cNvPr>
          <p:cNvSpPr>
            <a:spLocks noGrp="1"/>
          </p:cNvSpPr>
          <p:nvPr>
            <p:ph type="title"/>
          </p:nvPr>
        </p:nvSpPr>
        <p:spPr/>
        <p:txBody>
          <a:bodyPr/>
          <a:lstStyle/>
          <a:p>
            <a:r>
              <a:rPr lang="en-GB"/>
              <a:t>NESSTAR </a:t>
            </a:r>
          </a:p>
        </p:txBody>
      </p:sp>
      <p:sp>
        <p:nvSpPr>
          <p:cNvPr id="3" name="Content Placeholder 2">
            <a:extLst>
              <a:ext uri="{FF2B5EF4-FFF2-40B4-BE49-F238E27FC236}">
                <a16:creationId xmlns:a16="http://schemas.microsoft.com/office/drawing/2014/main" id="{EDF54D83-3369-4636-8E37-47C109725122}"/>
              </a:ext>
            </a:extLst>
          </p:cNvPr>
          <p:cNvSpPr>
            <a:spLocks noGrp="1"/>
          </p:cNvSpPr>
          <p:nvPr>
            <p:ph type="body" sz="quarter" idx="13"/>
          </p:nvPr>
        </p:nvSpPr>
        <p:spPr>
          <a:xfrm>
            <a:off x="838200" y="1524001"/>
            <a:ext cx="9977438" cy="1904999"/>
          </a:xfrm>
        </p:spPr>
        <p:txBody>
          <a:bodyPr/>
          <a:lstStyle/>
          <a:p>
            <a:r>
              <a:rPr lang="en-GB"/>
              <a:t>Option to browse online</a:t>
            </a:r>
          </a:p>
          <a:p>
            <a:r>
              <a:rPr lang="en-GB"/>
              <a:t>Simple analyses (tables, correlation) </a:t>
            </a:r>
          </a:p>
          <a:p>
            <a:r>
              <a:rPr lang="en-GB"/>
              <a:t>Download data</a:t>
            </a:r>
          </a:p>
          <a:p>
            <a:endParaRPr lang="en-GB"/>
          </a:p>
        </p:txBody>
      </p:sp>
      <p:pic>
        <p:nvPicPr>
          <p:cNvPr id="4" name="Picture 3" descr="NESSTAR includes a pane for navigating individual datasets. There is also a pan for viewing variable information including frequencies. ">
            <a:extLst>
              <a:ext uri="{FF2B5EF4-FFF2-40B4-BE49-F238E27FC236}">
                <a16:creationId xmlns:a16="http://schemas.microsoft.com/office/drawing/2014/main" id="{7769CC00-86F9-4A18-9EA5-7ECFC05C08A9}"/>
              </a:ext>
            </a:extLst>
          </p:cNvPr>
          <p:cNvPicPr>
            <a:picLocks noChangeAspect="1"/>
          </p:cNvPicPr>
          <p:nvPr/>
        </p:nvPicPr>
        <p:blipFill rotWithShape="1">
          <a:blip r:embed="rId3"/>
          <a:srcRect l="2752" t="19047" r="32750" b="45489"/>
          <a:stretch/>
        </p:blipFill>
        <p:spPr>
          <a:xfrm>
            <a:off x="122041" y="3334990"/>
            <a:ext cx="9977271" cy="2923579"/>
          </a:xfrm>
          <a:prstGeom prst="rect">
            <a:avLst/>
          </a:prstGeom>
        </p:spPr>
      </p:pic>
    </p:spTree>
    <p:extLst>
      <p:ext uri="{BB962C8B-B14F-4D97-AF65-F5344CB8AC3E}">
        <p14:creationId xmlns:p14="http://schemas.microsoft.com/office/powerpoint/2010/main" val="32656875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t>What happens if you need Secure Access data?</a:t>
            </a:r>
          </a:p>
        </p:txBody>
      </p:sp>
      <p:sp>
        <p:nvSpPr>
          <p:cNvPr id="5" name="Rectangle 4"/>
          <p:cNvSpPr/>
          <p:nvPr/>
        </p:nvSpPr>
        <p:spPr>
          <a:xfrm>
            <a:off x="466048" y="6237312"/>
            <a:ext cx="6734539" cy="2308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Copyright © 2021 UK Data Service. Created by UK Data Archive, University of Essex</a:t>
            </a:r>
            <a:endParaRPr kumimoji="0" lang="en-GB" sz="900" b="0" i="0" u="none" strike="noStrike" kern="1200" cap="none" spc="0" normalizeH="0" baseline="0" noProof="0">
              <a:ln>
                <a:noFill/>
              </a:ln>
              <a:solidFill>
                <a:prstClr val="black"/>
              </a:solidFill>
              <a:effectLst/>
              <a:uLnTx/>
              <a:uFillTx/>
              <a:latin typeface="Arial" panose="020B0604020202020204"/>
              <a:ea typeface="+mn-ea"/>
              <a:cs typeface="+mn-cs"/>
            </a:endParaRPr>
          </a:p>
        </p:txBody>
      </p:sp>
    </p:spTree>
    <p:extLst>
      <p:ext uri="{BB962C8B-B14F-4D97-AF65-F5344CB8AC3E}">
        <p14:creationId xmlns:p14="http://schemas.microsoft.com/office/powerpoint/2010/main" val="35015293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Legal gateway for access</a:t>
            </a:r>
          </a:p>
        </p:txBody>
      </p:sp>
      <p:sp>
        <p:nvSpPr>
          <p:cNvPr id="3" name="Content Placeholder 2"/>
          <p:cNvSpPr>
            <a:spLocks noGrp="1"/>
          </p:cNvSpPr>
          <p:nvPr>
            <p:ph type="body" sz="quarter" idx="13"/>
          </p:nvPr>
        </p:nvSpPr>
        <p:spPr/>
        <p:txBody>
          <a:bodyPr/>
          <a:lstStyle/>
          <a:p>
            <a:r>
              <a:rPr lang="en-GB"/>
              <a:t>Digital Economy Act (DEA, 2017)</a:t>
            </a:r>
          </a:p>
          <a:p>
            <a:r>
              <a:rPr lang="en-GB"/>
              <a:t>Requires </a:t>
            </a:r>
          </a:p>
          <a:p>
            <a:pPr lvl="1"/>
            <a:r>
              <a:rPr lang="en-GB"/>
              <a:t>Accredited Researchers</a:t>
            </a:r>
          </a:p>
          <a:p>
            <a:pPr lvl="1"/>
            <a:r>
              <a:rPr lang="en-GB"/>
              <a:t>Accredited Projects</a:t>
            </a:r>
          </a:p>
          <a:p>
            <a:pPr lvl="1"/>
            <a:r>
              <a:rPr lang="en-GB"/>
              <a:t>Accredited Processors</a:t>
            </a:r>
          </a:p>
        </p:txBody>
      </p:sp>
    </p:spTree>
    <p:extLst>
      <p:ext uri="{BB962C8B-B14F-4D97-AF65-F5344CB8AC3E}">
        <p14:creationId xmlns:p14="http://schemas.microsoft.com/office/powerpoint/2010/main" val="37839453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How to apply</a:t>
            </a:r>
          </a:p>
        </p:txBody>
      </p:sp>
      <p:sp>
        <p:nvSpPr>
          <p:cNvPr id="3" name="Content Placeholder 2">
            <a:extLst>
              <a:ext uri="{FF2B5EF4-FFF2-40B4-BE49-F238E27FC236}">
                <a16:creationId xmlns:a16="http://schemas.microsoft.com/office/drawing/2014/main" id="{4119F92E-786D-4926-9C68-640131BE9F1C}"/>
              </a:ext>
            </a:extLst>
          </p:cNvPr>
          <p:cNvSpPr>
            <a:spLocks noGrp="1"/>
          </p:cNvSpPr>
          <p:nvPr>
            <p:ph idx="13"/>
          </p:nvPr>
        </p:nvSpPr>
        <p:spPr/>
        <p:txBody>
          <a:bodyPr>
            <a:normAutofit lnSpcReduction="10000"/>
          </a:bodyPr>
          <a:lstStyle/>
          <a:p>
            <a:pPr lvl="0"/>
            <a:r>
              <a:rPr lang="en-US" sz="1900"/>
              <a:t>Locate and request the data</a:t>
            </a:r>
          </a:p>
          <a:p>
            <a:pPr marL="342900" indent="-342900">
              <a:buFont typeface="Arial" panose="020B0604020202020204" pitchFamily="34" charset="0"/>
              <a:buChar char="•"/>
            </a:pPr>
            <a:r>
              <a:rPr lang="en-US" sz="1900"/>
              <a:t>Locate dataset in catalogue; add to project</a:t>
            </a:r>
          </a:p>
          <a:p>
            <a:pPr marL="342900" indent="-342900">
              <a:buFont typeface="Arial" panose="020B0604020202020204" pitchFamily="34" charset="0"/>
              <a:buChar char="•"/>
            </a:pPr>
            <a:r>
              <a:rPr lang="en-US" sz="1900"/>
              <a:t>Complete and submit application</a:t>
            </a:r>
          </a:p>
          <a:p>
            <a:pPr marL="342900" indent="-342900">
              <a:buFont typeface="Arial" panose="020B0604020202020204" pitchFamily="34" charset="0"/>
              <a:buChar char="•"/>
            </a:pPr>
            <a:r>
              <a:rPr lang="en-US" sz="1900"/>
              <a:t>Supporting information</a:t>
            </a:r>
          </a:p>
          <a:p>
            <a:endParaRPr lang="en-GB"/>
          </a:p>
        </p:txBody>
      </p:sp>
      <p:sp>
        <p:nvSpPr>
          <p:cNvPr id="5" name="Content Placeholder 4">
            <a:extLst>
              <a:ext uri="{FF2B5EF4-FFF2-40B4-BE49-F238E27FC236}">
                <a16:creationId xmlns:a16="http://schemas.microsoft.com/office/drawing/2014/main" id="{90E631DA-4A84-4111-BC8E-773A146186A5}"/>
              </a:ext>
            </a:extLst>
          </p:cNvPr>
          <p:cNvSpPr>
            <a:spLocks noGrp="1"/>
          </p:cNvSpPr>
          <p:nvPr>
            <p:ph idx="14"/>
          </p:nvPr>
        </p:nvSpPr>
        <p:spPr>
          <a:xfrm>
            <a:off x="8042227" y="1960844"/>
            <a:ext cx="2561605" cy="3313997"/>
          </a:xfrm>
        </p:spPr>
        <p:txBody>
          <a:bodyPr>
            <a:normAutofit fontScale="92500"/>
          </a:bodyPr>
          <a:lstStyle/>
          <a:p>
            <a:r>
              <a:rPr lang="en-GB" sz="1900"/>
              <a:t>Application reviewed</a:t>
            </a:r>
          </a:p>
          <a:p>
            <a:pPr marL="342900" indent="-342900">
              <a:buFont typeface="Arial" panose="020B0604020202020204" pitchFamily="34" charset="0"/>
              <a:buChar char="•"/>
            </a:pPr>
            <a:r>
              <a:rPr lang="en-GB" sz="1900"/>
              <a:t>UKDS</a:t>
            </a:r>
          </a:p>
          <a:p>
            <a:pPr marL="342900" indent="-342900">
              <a:buFont typeface="Arial" panose="020B0604020202020204" pitchFamily="34" charset="0"/>
              <a:buChar char="•"/>
            </a:pPr>
            <a:r>
              <a:rPr lang="en-GB" sz="1900"/>
              <a:t>ONS</a:t>
            </a:r>
          </a:p>
          <a:p>
            <a:pPr marL="342900" indent="-342900">
              <a:buFont typeface="Arial" panose="020B0604020202020204" pitchFamily="34" charset="0"/>
              <a:buChar char="•"/>
            </a:pPr>
            <a:r>
              <a:rPr lang="en-GB" sz="1900"/>
              <a:t>Research Accreditation Panel (RAP) </a:t>
            </a:r>
          </a:p>
          <a:p>
            <a:pPr marL="800100" lvl="1" indent="-342900">
              <a:buFont typeface="Arial" panose="020B0604020202020204" pitchFamily="34" charset="0"/>
              <a:buChar char="•"/>
            </a:pPr>
            <a:r>
              <a:rPr lang="en-GB" sz="1900"/>
              <a:t>Precedent process or RAP meeting</a:t>
            </a:r>
          </a:p>
          <a:p>
            <a:endParaRPr lang="en-GB"/>
          </a:p>
        </p:txBody>
      </p:sp>
      <p:sp>
        <p:nvSpPr>
          <p:cNvPr id="6" name="Content Placeholder 5">
            <a:extLst>
              <a:ext uri="{FF2B5EF4-FFF2-40B4-BE49-F238E27FC236}">
                <a16:creationId xmlns:a16="http://schemas.microsoft.com/office/drawing/2014/main" id="{ADD86A4A-1318-4972-9CAC-FE31B73F9C78}"/>
              </a:ext>
            </a:extLst>
          </p:cNvPr>
          <p:cNvSpPr>
            <a:spLocks noGrp="1"/>
          </p:cNvSpPr>
          <p:nvPr>
            <p:ph idx="1"/>
          </p:nvPr>
        </p:nvSpPr>
        <p:spPr/>
        <p:txBody>
          <a:bodyPr>
            <a:normAutofit fontScale="92500" lnSpcReduction="10000"/>
          </a:bodyPr>
          <a:lstStyle/>
          <a:p>
            <a:pPr lvl="0"/>
            <a:r>
              <a:rPr lang="en-US" sz="2000"/>
              <a:t>Apply for Accredited Researcher(RS) status via </a:t>
            </a:r>
            <a:r>
              <a:rPr lang="en-GB" sz="2000"/>
              <a:t>ONS Research Accreditation Service (RAS)</a:t>
            </a:r>
          </a:p>
          <a:p>
            <a:pPr marL="342900" indent="-342900">
              <a:buFont typeface="Arial" panose="020B0604020202020204" pitchFamily="34" charset="0"/>
              <a:buChar char="•"/>
            </a:pPr>
            <a:r>
              <a:rPr lang="en-US" sz="2000"/>
              <a:t>Safe Researcher Training</a:t>
            </a:r>
          </a:p>
          <a:p>
            <a:pPr marL="342900" indent="-342900">
              <a:buFont typeface="Arial" panose="020B0604020202020204" pitchFamily="34" charset="0"/>
              <a:buChar char="•"/>
            </a:pPr>
            <a:r>
              <a:rPr lang="en-US" sz="2000"/>
              <a:t>AR number</a:t>
            </a:r>
          </a:p>
        </p:txBody>
      </p:sp>
    </p:spTree>
    <p:extLst>
      <p:ext uri="{BB962C8B-B14F-4D97-AF65-F5344CB8AC3E}">
        <p14:creationId xmlns:p14="http://schemas.microsoft.com/office/powerpoint/2010/main" val="4266308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A5D2F-BAF5-4CE8-A20B-E6746908E9DA}"/>
              </a:ext>
            </a:extLst>
          </p:cNvPr>
          <p:cNvSpPr>
            <a:spLocks noGrp="1"/>
          </p:cNvSpPr>
          <p:nvPr>
            <p:ph type="title"/>
          </p:nvPr>
        </p:nvSpPr>
        <p:spPr/>
        <p:txBody>
          <a:bodyPr/>
          <a:lstStyle/>
          <a:p>
            <a:r>
              <a:rPr lang="en-GB"/>
              <a:t>Can you hear us?​</a:t>
            </a:r>
          </a:p>
        </p:txBody>
      </p:sp>
      <p:sp>
        <p:nvSpPr>
          <p:cNvPr id="3" name="Content Placeholder 2">
            <a:extLst>
              <a:ext uri="{FF2B5EF4-FFF2-40B4-BE49-F238E27FC236}">
                <a16:creationId xmlns:a16="http://schemas.microsoft.com/office/drawing/2014/main" id="{E59CF361-7342-482A-9B26-8B686F84255B}"/>
              </a:ext>
            </a:extLst>
          </p:cNvPr>
          <p:cNvSpPr>
            <a:spLocks noGrp="1"/>
          </p:cNvSpPr>
          <p:nvPr>
            <p:ph type="body" sz="quarter" idx="13"/>
          </p:nvPr>
        </p:nvSpPr>
        <p:spPr/>
        <p:txBody>
          <a:bodyPr>
            <a:normAutofit/>
          </a:bodyPr>
          <a:lstStyle/>
          <a:p>
            <a:pPr marL="0" indent="0">
              <a:buNone/>
            </a:pPr>
            <a:r>
              <a:rPr lang="en-GB"/>
              <a:t>Use the chat to say where you are.</a:t>
            </a:r>
          </a:p>
          <a:p>
            <a:pPr marL="0" indent="0">
              <a:buNone/>
            </a:pPr>
            <a:endParaRPr lang="en-GB"/>
          </a:p>
          <a:p>
            <a:pPr marL="0" indent="0">
              <a:buNone/>
            </a:pPr>
            <a:r>
              <a:rPr lang="en-GB" b="0" i="0">
                <a:solidFill>
                  <a:srgbClr val="000000"/>
                </a:solidFill>
                <a:effectLst/>
                <a:latin typeface="Arial" panose="020B0604020202020204" pitchFamily="34" charset="0"/>
              </a:rPr>
              <a:t>If you can't hear us...​</a:t>
            </a:r>
          </a:p>
          <a:p>
            <a:r>
              <a:rPr lang="en-GB" b="0" i="0">
                <a:solidFill>
                  <a:srgbClr val="000000"/>
                </a:solidFill>
                <a:effectLst/>
                <a:latin typeface="Arial" panose="020B0604020202020204" pitchFamily="34" charset="0"/>
              </a:rPr>
              <a:t>Check your speaker/headset is plugged in / volume is on</a:t>
            </a:r>
          </a:p>
          <a:p>
            <a:r>
              <a:rPr lang="en-GB">
                <a:solidFill>
                  <a:srgbClr val="000000"/>
                </a:solidFill>
              </a:rPr>
              <a:t>Leave and reconnect</a:t>
            </a:r>
          </a:p>
          <a:p>
            <a:r>
              <a:rPr lang="en-GB"/>
              <a:t>Try browser or app</a:t>
            </a:r>
          </a:p>
          <a:p>
            <a:pPr marL="0" indent="0">
              <a:buNone/>
            </a:pPr>
            <a:endParaRPr lang="en-GB"/>
          </a:p>
          <a:p>
            <a:pPr marL="0" indent="0">
              <a:buNone/>
            </a:pPr>
            <a:endParaRPr lang="en-GB"/>
          </a:p>
        </p:txBody>
      </p:sp>
    </p:spTree>
    <p:extLst>
      <p:ext uri="{BB962C8B-B14F-4D97-AF65-F5344CB8AC3E}">
        <p14:creationId xmlns:p14="http://schemas.microsoft.com/office/powerpoint/2010/main" val="8594869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If RAP accredit project</a:t>
            </a:r>
          </a:p>
        </p:txBody>
      </p:sp>
      <p:sp>
        <p:nvSpPr>
          <p:cNvPr id="13" name="Text Placeholder 12">
            <a:extLst>
              <a:ext uri="{FF2B5EF4-FFF2-40B4-BE49-F238E27FC236}">
                <a16:creationId xmlns:a16="http://schemas.microsoft.com/office/drawing/2014/main" id="{7876A50F-B40B-419E-818A-E643AA9E9341}"/>
              </a:ext>
            </a:extLst>
          </p:cNvPr>
          <p:cNvSpPr>
            <a:spLocks noGrp="1"/>
          </p:cNvSpPr>
          <p:nvPr>
            <p:ph type="body" sz="quarter" idx="13"/>
          </p:nvPr>
        </p:nvSpPr>
        <p:spPr/>
        <p:txBody>
          <a:bodyPr/>
          <a:lstStyle/>
          <a:p>
            <a:r>
              <a:rPr lang="en-US"/>
              <a:t>UKDS check for any outstanding documentation and check your device	</a:t>
            </a:r>
          </a:p>
          <a:p>
            <a:r>
              <a:rPr lang="en-US"/>
              <a:t>Set up SecureLab account and project</a:t>
            </a:r>
          </a:p>
          <a:p>
            <a:endParaRPr lang="en-GB"/>
          </a:p>
        </p:txBody>
      </p:sp>
    </p:spTree>
    <p:extLst>
      <p:ext uri="{BB962C8B-B14F-4D97-AF65-F5344CB8AC3E}">
        <p14:creationId xmlns:p14="http://schemas.microsoft.com/office/powerpoint/2010/main" val="3671439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Tips for a good application </a:t>
            </a:r>
          </a:p>
        </p:txBody>
      </p:sp>
      <p:sp>
        <p:nvSpPr>
          <p:cNvPr id="3" name="Content Placeholder 2"/>
          <p:cNvSpPr>
            <a:spLocks noGrp="1"/>
          </p:cNvSpPr>
          <p:nvPr>
            <p:ph idx="1"/>
          </p:nvPr>
        </p:nvSpPr>
        <p:spPr/>
        <p:txBody>
          <a:bodyPr/>
          <a:lstStyle/>
          <a:p>
            <a:pPr>
              <a:buFont typeface="Wingdings" panose="05000000000000000000" pitchFamily="2" charset="2"/>
              <a:buChar char="ü"/>
            </a:pPr>
            <a:r>
              <a:rPr lang="en-GB"/>
              <a:t>Follow application guidance</a:t>
            </a:r>
          </a:p>
          <a:p>
            <a:pPr>
              <a:buFont typeface="Wingdings" panose="05000000000000000000" pitchFamily="2" charset="2"/>
              <a:buChar char="ü"/>
            </a:pPr>
            <a:r>
              <a:rPr lang="en-GB"/>
              <a:t>Complete all sections fully</a:t>
            </a:r>
          </a:p>
          <a:p>
            <a:pPr>
              <a:buFont typeface="Wingdings" panose="05000000000000000000" pitchFamily="2" charset="2"/>
              <a:buChar char="ü"/>
            </a:pPr>
            <a:r>
              <a:rPr lang="en-GB"/>
              <a:t>Submit all required documents</a:t>
            </a:r>
          </a:p>
          <a:p>
            <a:pPr>
              <a:buFont typeface="Wingdings" panose="05000000000000000000" pitchFamily="2" charset="2"/>
              <a:buChar char="ü"/>
            </a:pPr>
            <a:r>
              <a:rPr lang="en-GB"/>
              <a:t>Make it clear and concise </a:t>
            </a:r>
          </a:p>
          <a:p>
            <a:pPr>
              <a:buFont typeface="Wingdings" panose="05000000000000000000" pitchFamily="2" charset="2"/>
              <a:buChar char="ü"/>
            </a:pPr>
            <a:r>
              <a:rPr lang="en-GB"/>
              <a:t>Set out specific research questions/hypotheses</a:t>
            </a:r>
          </a:p>
          <a:p>
            <a:pPr>
              <a:buFont typeface="Wingdings" panose="05000000000000000000" pitchFamily="2" charset="2"/>
              <a:buChar char="ü"/>
            </a:pPr>
            <a:r>
              <a:rPr lang="en-GB"/>
              <a:t>Address all feedback in one go</a:t>
            </a:r>
          </a:p>
          <a:p>
            <a:pPr>
              <a:buFont typeface="Wingdings" panose="05000000000000000000" pitchFamily="2" charset="2"/>
              <a:buChar char="ü"/>
            </a:pPr>
            <a:endParaRPr lang="en-GB"/>
          </a:p>
        </p:txBody>
      </p:sp>
    </p:spTree>
    <p:extLst>
      <p:ext uri="{BB962C8B-B14F-4D97-AF65-F5344CB8AC3E}">
        <p14:creationId xmlns:p14="http://schemas.microsoft.com/office/powerpoint/2010/main" val="31570761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a:cs typeface="Arial" panose="020B0604020202020204" pitchFamily="34" charset="0"/>
              </a:rPr>
              <a:t>Remote access to SecureLab data</a:t>
            </a:r>
          </a:p>
        </p:txBody>
      </p:sp>
      <p:sp>
        <p:nvSpPr>
          <p:cNvPr id="3" name="Text Placeholder 2">
            <a:extLst>
              <a:ext uri="{FF2B5EF4-FFF2-40B4-BE49-F238E27FC236}">
                <a16:creationId xmlns:a16="http://schemas.microsoft.com/office/drawing/2014/main" id="{BD40FDC1-3DB3-4CD8-9725-785026F871BE}"/>
              </a:ext>
            </a:extLst>
          </p:cNvPr>
          <p:cNvSpPr>
            <a:spLocks noGrp="1"/>
          </p:cNvSpPr>
          <p:nvPr>
            <p:ph type="body" sz="quarter" idx="13"/>
          </p:nvPr>
        </p:nvSpPr>
        <p:spPr/>
        <p:txBody>
          <a:bodyPr/>
          <a:lstStyle/>
          <a:p>
            <a:pPr marL="285750" indent="-285750">
              <a:lnSpc>
                <a:spcPct val="100000"/>
              </a:lnSpc>
              <a:spcBef>
                <a:spcPts val="0"/>
              </a:spcBef>
              <a:defRPr/>
            </a:pPr>
            <a:r>
              <a:rPr lang="en-GB">
                <a:solidFill>
                  <a:prstClr val="black"/>
                </a:solidFill>
              </a:rPr>
              <a:t>Data not downloadable, access remotely from organisational desktop (or UKDA Safe Room)</a:t>
            </a:r>
          </a:p>
          <a:p>
            <a:pPr marL="285750" lvl="0" indent="-285750">
              <a:lnSpc>
                <a:spcPct val="100000"/>
              </a:lnSpc>
              <a:spcBef>
                <a:spcPts val="0"/>
              </a:spcBef>
              <a:defRPr/>
            </a:pPr>
            <a:r>
              <a:rPr lang="en-GB">
                <a:solidFill>
                  <a:prstClr val="black"/>
                </a:solidFill>
              </a:rPr>
              <a:t>Access via web-based interface that uses secure encrypted Citrix Virtual Private Network technology</a:t>
            </a:r>
            <a:br>
              <a:rPr lang="en-GB">
                <a:solidFill>
                  <a:prstClr val="black"/>
                </a:solidFill>
              </a:rPr>
            </a:br>
            <a:endParaRPr lang="en-GB" sz="600">
              <a:solidFill>
                <a:prstClr val="black"/>
              </a:solidFill>
            </a:endParaRPr>
          </a:p>
          <a:p>
            <a:pPr marL="285750" lvl="0" indent="-285750">
              <a:lnSpc>
                <a:spcPct val="100000"/>
              </a:lnSpc>
              <a:spcBef>
                <a:spcPts val="0"/>
              </a:spcBef>
              <a:defRPr/>
            </a:pPr>
            <a:r>
              <a:rPr lang="en-GB">
                <a:solidFill>
                  <a:prstClr val="black"/>
                </a:solidFill>
              </a:rPr>
              <a:t>Outputs subject to Statistical Disclosure Control (SDC) process</a:t>
            </a:r>
          </a:p>
          <a:p>
            <a:endParaRPr lang="en-GB"/>
          </a:p>
        </p:txBody>
      </p:sp>
      <p:sp>
        <p:nvSpPr>
          <p:cNvPr id="7" name="Rectangle 6"/>
          <p:cNvSpPr/>
          <p:nvPr/>
        </p:nvSpPr>
        <p:spPr>
          <a:xfrm>
            <a:off x="5879978" y="5157192"/>
            <a:ext cx="2016223" cy="3600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Tree>
    <p:extLst>
      <p:ext uri="{BB962C8B-B14F-4D97-AF65-F5344CB8AC3E}">
        <p14:creationId xmlns:p14="http://schemas.microsoft.com/office/powerpoint/2010/main" val="244062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13409"/>
            <a:ext cx="9977271" cy="548819"/>
          </a:xfrm>
        </p:spPr>
        <p:txBody>
          <a:bodyPr>
            <a:normAutofit fontScale="90000"/>
          </a:bodyPr>
          <a:lstStyle/>
          <a:p>
            <a:r>
              <a:rPr lang="en-GB"/>
              <a:t>Available software in SecureLab</a:t>
            </a:r>
          </a:p>
        </p:txBody>
      </p:sp>
      <p:sp>
        <p:nvSpPr>
          <p:cNvPr id="3" name="Text Placeholder 2">
            <a:extLst>
              <a:ext uri="{FF2B5EF4-FFF2-40B4-BE49-F238E27FC236}">
                <a16:creationId xmlns:a16="http://schemas.microsoft.com/office/drawing/2014/main" id="{4875F318-542E-409C-9D18-6059D151963B}"/>
              </a:ext>
            </a:extLst>
          </p:cNvPr>
          <p:cNvSpPr>
            <a:spLocks noGrp="1"/>
          </p:cNvSpPr>
          <p:nvPr>
            <p:ph type="body" sz="quarter" idx="13"/>
          </p:nvPr>
        </p:nvSpPr>
        <p:spPr>
          <a:xfrm>
            <a:off x="838200" y="1524000"/>
            <a:ext cx="11353800" cy="3221038"/>
          </a:xfrm>
        </p:spPr>
        <p:txBody>
          <a:bodyPr numCol="3">
            <a:normAutofit/>
          </a:bodyPr>
          <a:lstStyle/>
          <a:p>
            <a:r>
              <a:rPr lang="en-GB"/>
              <a:t>Stata </a:t>
            </a:r>
          </a:p>
          <a:p>
            <a:r>
              <a:rPr lang="en-GB"/>
              <a:t>SPSS </a:t>
            </a:r>
          </a:p>
          <a:p>
            <a:r>
              <a:rPr lang="en-GB"/>
              <a:t>R </a:t>
            </a:r>
          </a:p>
          <a:p>
            <a:r>
              <a:rPr lang="en-GB"/>
              <a:t>SAS</a:t>
            </a:r>
          </a:p>
          <a:p>
            <a:r>
              <a:rPr lang="en-GB" err="1"/>
              <a:t>Juputer</a:t>
            </a:r>
            <a:r>
              <a:rPr lang="en-GB"/>
              <a:t> Notebook</a:t>
            </a:r>
          </a:p>
          <a:p>
            <a:r>
              <a:rPr lang="en-GB" err="1"/>
              <a:t>Qgis</a:t>
            </a:r>
            <a:endParaRPr lang="en-GB"/>
          </a:p>
          <a:p>
            <a:r>
              <a:rPr lang="en-GB" err="1"/>
              <a:t>ArcGis</a:t>
            </a:r>
            <a:endParaRPr lang="en-GB"/>
          </a:p>
          <a:p>
            <a:pPr lvl="0"/>
            <a:r>
              <a:rPr lang="en-GB" err="1"/>
              <a:t>Qtconsole</a:t>
            </a:r>
            <a:endParaRPr lang="en-GB"/>
          </a:p>
          <a:p>
            <a:pPr lvl="0"/>
            <a:r>
              <a:rPr lang="en-GB"/>
              <a:t>Spyder</a:t>
            </a:r>
          </a:p>
          <a:p>
            <a:pPr lvl="0"/>
            <a:r>
              <a:rPr lang="en-GB"/>
              <a:t>Notepad++</a:t>
            </a:r>
          </a:p>
          <a:p>
            <a:pPr lvl="0"/>
            <a:r>
              <a:rPr lang="en-GB"/>
              <a:t>MS Access</a:t>
            </a:r>
          </a:p>
          <a:p>
            <a:pPr lvl="0"/>
            <a:r>
              <a:rPr lang="en-GB"/>
              <a:t>MS Excel</a:t>
            </a:r>
          </a:p>
          <a:p>
            <a:pPr lvl="0"/>
            <a:r>
              <a:rPr lang="en-GB"/>
              <a:t>MS PowerPoint</a:t>
            </a:r>
          </a:p>
          <a:p>
            <a:pPr lvl="0"/>
            <a:r>
              <a:rPr lang="en-GB"/>
              <a:t>MS </a:t>
            </a:r>
            <a:r>
              <a:rPr lang="en-GB" err="1"/>
              <a:t>WordMLwiN</a:t>
            </a:r>
            <a:endParaRPr lang="en-GB"/>
          </a:p>
          <a:p>
            <a:pPr lvl="0"/>
            <a:r>
              <a:rPr lang="en-GB"/>
              <a:t>Anaconda3 (inc. Python)</a:t>
            </a:r>
          </a:p>
          <a:p>
            <a:pPr lvl="0"/>
            <a:r>
              <a:rPr lang="en-GB"/>
              <a:t>Acrobat Reader</a:t>
            </a:r>
          </a:p>
          <a:p>
            <a:pPr lvl="0"/>
            <a:r>
              <a:rPr lang="en-GB" err="1"/>
              <a:t>Winzip</a:t>
            </a:r>
            <a:endParaRPr lang="en-GB"/>
          </a:p>
          <a:p>
            <a:pPr lvl="0"/>
            <a:r>
              <a:rPr lang="en-GB"/>
              <a:t>7zip</a:t>
            </a:r>
          </a:p>
          <a:p>
            <a:pPr lvl="0"/>
            <a:r>
              <a:rPr lang="en-GB"/>
              <a:t>Explorer</a:t>
            </a:r>
          </a:p>
          <a:p>
            <a:pPr lvl="0"/>
            <a:endParaRPr lang="en-GB"/>
          </a:p>
          <a:p>
            <a:endParaRPr lang="en-GB"/>
          </a:p>
        </p:txBody>
      </p:sp>
    </p:spTree>
    <p:extLst>
      <p:ext uri="{BB962C8B-B14F-4D97-AF65-F5344CB8AC3E}">
        <p14:creationId xmlns:p14="http://schemas.microsoft.com/office/powerpoint/2010/main" val="11999747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Importing and linking data - SecureLab</a:t>
            </a:r>
          </a:p>
        </p:txBody>
      </p:sp>
      <p:sp>
        <p:nvSpPr>
          <p:cNvPr id="3" name="Content Placeholder 2"/>
          <p:cNvSpPr>
            <a:spLocks noGrp="1"/>
          </p:cNvSpPr>
          <p:nvPr>
            <p:ph type="body" sz="quarter" idx="13"/>
          </p:nvPr>
        </p:nvSpPr>
        <p:spPr/>
        <p:txBody>
          <a:bodyPr>
            <a:normAutofit/>
          </a:bodyPr>
          <a:lstStyle/>
          <a:p>
            <a:r>
              <a:rPr lang="en-GB" sz="3200"/>
              <a:t>External data can be imported into the SecureLab project area </a:t>
            </a:r>
          </a:p>
          <a:p>
            <a:r>
              <a:rPr lang="en-GB" sz="3200"/>
              <a:t>Permission is required from the Secure Access data owner and the external data owner</a:t>
            </a:r>
            <a:br>
              <a:rPr lang="en-GB" sz="3200">
                <a:solidFill>
                  <a:srgbClr val="FF0000"/>
                </a:solidFill>
              </a:rPr>
            </a:br>
            <a:endParaRPr lang="en-GB" sz="3200">
              <a:solidFill>
                <a:srgbClr val="FF0000"/>
              </a:solidFill>
            </a:endParaRPr>
          </a:p>
          <a:p>
            <a:endParaRPr lang="en-GB" sz="2800"/>
          </a:p>
        </p:txBody>
      </p:sp>
    </p:spTree>
    <p:extLst>
      <p:ext uri="{BB962C8B-B14F-4D97-AF65-F5344CB8AC3E}">
        <p14:creationId xmlns:p14="http://schemas.microsoft.com/office/powerpoint/2010/main" val="125126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19C76-A3C0-4574-9A4A-4C17D6CC469C}"/>
              </a:ext>
            </a:extLst>
          </p:cNvPr>
          <p:cNvSpPr>
            <a:spLocks noGrp="1"/>
          </p:cNvSpPr>
          <p:nvPr>
            <p:ph type="title"/>
          </p:nvPr>
        </p:nvSpPr>
        <p:spPr/>
        <p:txBody>
          <a:bodyPr/>
          <a:lstStyle/>
          <a:p>
            <a:r>
              <a:rPr lang="en-GB"/>
              <a:t>Cite data</a:t>
            </a:r>
          </a:p>
        </p:txBody>
      </p:sp>
      <p:sp>
        <p:nvSpPr>
          <p:cNvPr id="3" name="Content Placeholder 2">
            <a:extLst>
              <a:ext uri="{FF2B5EF4-FFF2-40B4-BE49-F238E27FC236}">
                <a16:creationId xmlns:a16="http://schemas.microsoft.com/office/drawing/2014/main" id="{F713E94A-B06F-42A8-9839-679FD4251A90}"/>
              </a:ext>
            </a:extLst>
          </p:cNvPr>
          <p:cNvSpPr>
            <a:spLocks noGrp="1"/>
          </p:cNvSpPr>
          <p:nvPr>
            <p:ph type="body" sz="quarter" idx="13"/>
          </p:nvPr>
        </p:nvSpPr>
        <p:spPr/>
        <p:txBody>
          <a:bodyPr/>
          <a:lstStyle/>
          <a:p>
            <a:r>
              <a:rPr lang="en-GB"/>
              <a:t>Citations on catalogue page</a:t>
            </a:r>
          </a:p>
          <a:p>
            <a:r>
              <a:rPr lang="en-GB"/>
              <a:t>For multiple datasets, cite from the series page:</a:t>
            </a:r>
          </a:p>
          <a:p>
            <a:pPr lvl="1"/>
            <a:r>
              <a:rPr lang="en-GB" sz="2400">
                <a:effectLst/>
                <a:latin typeface="Calibri" panose="020F0502020204030204" pitchFamily="34" charset="0"/>
                <a:ea typeface="Calibri" panose="020F0502020204030204" pitchFamily="34" charset="0"/>
                <a:cs typeface="Times New Roman" panose="02020603050405020304" pitchFamily="18" charset="0"/>
              </a:rPr>
              <a:t>Office for National Statistics, Social Survey Division, Northern Ireland Statistics and Research Agency, Central Survey Unit. (2021). </a:t>
            </a:r>
            <a:r>
              <a:rPr lang="en-GB" sz="2400" i="1">
                <a:effectLst/>
                <a:latin typeface="Calibri" panose="020F0502020204030204" pitchFamily="34" charset="0"/>
                <a:ea typeface="Calibri" panose="020F0502020204030204" pitchFamily="34" charset="0"/>
                <a:cs typeface="Times New Roman" panose="02020603050405020304" pitchFamily="18" charset="0"/>
              </a:rPr>
              <a:t>Quarterly Labour Force Survey</a:t>
            </a:r>
            <a:r>
              <a:rPr lang="en-GB" sz="2400">
                <a:effectLst/>
                <a:latin typeface="Calibri" panose="020F0502020204030204" pitchFamily="34" charset="0"/>
                <a:ea typeface="Calibri" panose="020F0502020204030204" pitchFamily="34" charset="0"/>
                <a:cs typeface="Times New Roman" panose="02020603050405020304" pitchFamily="18" charset="0"/>
              </a:rPr>
              <a:t>, 1992-2020. [data collection]. UK Data Service. Series page: </a:t>
            </a:r>
            <a:r>
              <a:rPr lang="en-GB" sz="2400" u="sng">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http://doi.org/10.5255/UKDA-SN-8738-2</a:t>
            </a:r>
            <a:endParaRPr lang="en-GB" sz="240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GB">
              <a:solidFill>
                <a:srgbClr val="FF0000"/>
              </a:solidFill>
            </a:endParaRPr>
          </a:p>
          <a:p>
            <a:endParaRPr lang="en-GB">
              <a:solidFill>
                <a:srgbClr val="FF0000"/>
              </a:solidFill>
            </a:endParaRPr>
          </a:p>
        </p:txBody>
      </p:sp>
    </p:spTree>
    <p:extLst>
      <p:ext uri="{BB962C8B-B14F-4D97-AF65-F5344CB8AC3E}">
        <p14:creationId xmlns:p14="http://schemas.microsoft.com/office/powerpoint/2010/main" val="25366218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it-IT"/>
              <a:t>Make sense of the documentation</a:t>
            </a:r>
            <a:endParaRPr lang="en-GB"/>
          </a:p>
        </p:txBody>
      </p:sp>
      <p:sp>
        <p:nvSpPr>
          <p:cNvPr id="3" name="Subtitle 2"/>
          <p:cNvSpPr>
            <a:spLocks noGrp="1"/>
          </p:cNvSpPr>
          <p:nvPr>
            <p:ph type="body" idx="1"/>
          </p:nvPr>
        </p:nvSpPr>
        <p:spPr/>
        <p:txBody>
          <a:bodyPr>
            <a:normAutofit lnSpcReduction="10000"/>
          </a:bodyPr>
          <a:lstStyle/>
          <a:p>
            <a:r>
              <a:rPr lang="en-GB"/>
              <a:t>Alle Bloom and Jen Buckley, UK Data Service, User Support and Training </a:t>
            </a:r>
          </a:p>
          <a:p>
            <a:r>
              <a:rPr lang="en-GB"/>
              <a:t>Introduction to the Labour Force Survey and Annual Population Survey </a:t>
            </a:r>
          </a:p>
          <a:p>
            <a:endParaRPr lang="en-GB"/>
          </a:p>
          <a:p>
            <a:endParaRPr lang="en-GB"/>
          </a:p>
          <a:p>
            <a:endParaRPr lang="en-GB"/>
          </a:p>
          <a:p>
            <a:endParaRPr lang="en-GB"/>
          </a:p>
          <a:p>
            <a:endParaRPr lang="en-GB"/>
          </a:p>
          <a:p>
            <a:endParaRPr lang="en-GB"/>
          </a:p>
          <a:p>
            <a:endParaRPr lang="en-GB"/>
          </a:p>
          <a:p>
            <a:endParaRPr lang="en-GB"/>
          </a:p>
          <a:p>
            <a:endParaRPr lang="en-GB"/>
          </a:p>
          <a:p>
            <a:endParaRPr lang="en-GB"/>
          </a:p>
          <a:p>
            <a:endParaRPr lang="en-GB"/>
          </a:p>
          <a:p>
            <a:endParaRPr lang="en-GB"/>
          </a:p>
          <a:p>
            <a:endParaRPr lang="en-GB"/>
          </a:p>
          <a:p>
            <a:endParaRPr lang="en-GB"/>
          </a:p>
          <a:p>
            <a:endParaRPr lang="en-GB"/>
          </a:p>
          <a:p>
            <a:endParaRPr lang="en-GB"/>
          </a:p>
          <a:p>
            <a:endParaRPr lang="en-GB"/>
          </a:p>
        </p:txBody>
      </p:sp>
      <p:sp>
        <p:nvSpPr>
          <p:cNvPr id="5" name="Rectangle 4"/>
          <p:cNvSpPr/>
          <p:nvPr/>
        </p:nvSpPr>
        <p:spPr>
          <a:xfrm>
            <a:off x="466048" y="6237312"/>
            <a:ext cx="6734539" cy="230832"/>
          </a:xfrm>
          <a:prstGeom prst="rect">
            <a:avLst/>
          </a:prstGeom>
        </p:spPr>
        <p:txBody>
          <a:bodyPr wrap="square">
            <a:spAutoFit/>
          </a:bodyPr>
          <a:lstStyle/>
          <a:p>
            <a:r>
              <a:rPr kumimoji="0" lang="en-GB" sz="9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Copyright © </a:t>
            </a:r>
            <a:r>
              <a:rPr lang="en-GB" sz="900">
                <a:solidFill>
                  <a:prstClr val="black"/>
                </a:solidFill>
                <a:latin typeface="Arial" panose="020B0604020202020204" pitchFamily="34" charset="0"/>
                <a:cs typeface="Arial" panose="020B0604020202020204" pitchFamily="34" charset="0"/>
              </a:rPr>
              <a:t>2021</a:t>
            </a:r>
            <a:r>
              <a:rPr kumimoji="0" lang="en-GB" sz="9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 UK Data Service. Created by UK Data Service, University of Manchester</a:t>
            </a:r>
            <a:endParaRPr lang="en-GB" sz="900"/>
          </a:p>
        </p:txBody>
      </p:sp>
    </p:spTree>
    <p:extLst>
      <p:ext uri="{BB962C8B-B14F-4D97-AF65-F5344CB8AC3E}">
        <p14:creationId xmlns:p14="http://schemas.microsoft.com/office/powerpoint/2010/main" val="989172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B8260-2772-41F8-8612-A95FD29600F0}"/>
              </a:ext>
            </a:extLst>
          </p:cNvPr>
          <p:cNvSpPr>
            <a:spLocks noGrp="1"/>
          </p:cNvSpPr>
          <p:nvPr>
            <p:ph type="title"/>
          </p:nvPr>
        </p:nvSpPr>
        <p:spPr/>
        <p:txBody>
          <a:bodyPr/>
          <a:lstStyle/>
          <a:p>
            <a:r>
              <a:rPr lang="en-GB"/>
              <a:t>What?</a:t>
            </a:r>
          </a:p>
        </p:txBody>
      </p:sp>
      <p:sp>
        <p:nvSpPr>
          <p:cNvPr id="3" name="Content Placeholder 2">
            <a:extLst>
              <a:ext uri="{FF2B5EF4-FFF2-40B4-BE49-F238E27FC236}">
                <a16:creationId xmlns:a16="http://schemas.microsoft.com/office/drawing/2014/main" id="{4F3370BE-0018-444A-8C87-223C394D8D45}"/>
              </a:ext>
            </a:extLst>
          </p:cNvPr>
          <p:cNvSpPr>
            <a:spLocks noGrp="1"/>
          </p:cNvSpPr>
          <p:nvPr>
            <p:ph idx="1"/>
          </p:nvPr>
        </p:nvSpPr>
        <p:spPr/>
        <p:txBody>
          <a:bodyPr/>
          <a:lstStyle/>
          <a:p>
            <a:r>
              <a:rPr lang="en-GB"/>
              <a:t>11 Volume User Guide!</a:t>
            </a:r>
          </a:p>
          <a:p>
            <a:r>
              <a:rPr lang="en-GB"/>
              <a:t>Plus </a:t>
            </a:r>
          </a:p>
          <a:p>
            <a:pPr lvl="1"/>
            <a:r>
              <a:rPr lang="en-GB"/>
              <a:t>Additional data reports</a:t>
            </a:r>
          </a:p>
          <a:p>
            <a:pPr lvl="1"/>
            <a:r>
              <a:rPr lang="en-GB"/>
              <a:t>Data dictionary  </a:t>
            </a:r>
          </a:p>
        </p:txBody>
      </p:sp>
      <p:pic>
        <p:nvPicPr>
          <p:cNvPr id="5" name="Picture 4" descr="Front page of LFS User Guide Volume 2. Shows a business person walking.  &#10;">
            <a:extLst>
              <a:ext uri="{FF2B5EF4-FFF2-40B4-BE49-F238E27FC236}">
                <a16:creationId xmlns:a16="http://schemas.microsoft.com/office/drawing/2014/main" id="{ABC24032-DBDE-4B00-AD6A-45A811AC7D5D}"/>
              </a:ext>
            </a:extLst>
          </p:cNvPr>
          <p:cNvPicPr>
            <a:picLocks noChangeAspect="1"/>
          </p:cNvPicPr>
          <p:nvPr/>
        </p:nvPicPr>
        <p:blipFill rotWithShape="1">
          <a:blip r:embed="rId3"/>
          <a:srcRect l="45186" t="16754" r="24604" b="4123"/>
          <a:stretch/>
        </p:blipFill>
        <p:spPr>
          <a:xfrm>
            <a:off x="6522021" y="1068783"/>
            <a:ext cx="3031053" cy="4230732"/>
          </a:xfrm>
          <a:prstGeom prst="rect">
            <a:avLst/>
          </a:prstGeom>
          <a:ln>
            <a:noFill/>
          </a:ln>
          <a:effectLst>
            <a:softEdge rad="112500"/>
          </a:effectLst>
        </p:spPr>
      </p:pic>
    </p:spTree>
    <p:extLst>
      <p:ext uri="{BB962C8B-B14F-4D97-AF65-F5344CB8AC3E}">
        <p14:creationId xmlns:p14="http://schemas.microsoft.com/office/powerpoint/2010/main" val="38889026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A31D3-DB05-45F5-986C-F3E43384E6DE}"/>
              </a:ext>
            </a:extLst>
          </p:cNvPr>
          <p:cNvSpPr>
            <a:spLocks noGrp="1"/>
          </p:cNvSpPr>
          <p:nvPr>
            <p:ph type="title"/>
          </p:nvPr>
        </p:nvSpPr>
        <p:spPr>
          <a:xfrm>
            <a:off x="335360" y="260648"/>
            <a:ext cx="10972800" cy="1143000"/>
          </a:xfrm>
        </p:spPr>
        <p:txBody>
          <a:bodyPr/>
          <a:lstStyle/>
          <a:p>
            <a:r>
              <a:rPr lang="en-GB"/>
              <a:t>What for?</a:t>
            </a:r>
          </a:p>
        </p:txBody>
      </p:sp>
      <p:sp>
        <p:nvSpPr>
          <p:cNvPr id="3" name="Content Placeholder 2">
            <a:extLst>
              <a:ext uri="{FF2B5EF4-FFF2-40B4-BE49-F238E27FC236}">
                <a16:creationId xmlns:a16="http://schemas.microsoft.com/office/drawing/2014/main" id="{E00AEB8E-588E-48BC-966F-5C87CE39AD64}"/>
              </a:ext>
            </a:extLst>
          </p:cNvPr>
          <p:cNvSpPr>
            <a:spLocks noGrp="1"/>
          </p:cNvSpPr>
          <p:nvPr>
            <p:ph idx="1"/>
          </p:nvPr>
        </p:nvSpPr>
        <p:spPr>
          <a:xfrm>
            <a:off x="380300" y="1643459"/>
            <a:ext cx="10972800" cy="5141168"/>
          </a:xfrm>
        </p:spPr>
        <p:txBody>
          <a:bodyPr>
            <a:normAutofit/>
          </a:bodyPr>
          <a:lstStyle/>
          <a:p>
            <a:r>
              <a:rPr lang="en-US"/>
              <a:t>Study </a:t>
            </a:r>
            <a:r>
              <a:rPr lang="en-GB"/>
              <a:t>design, weights and different </a:t>
            </a:r>
            <a:r>
              <a:rPr lang="en-US"/>
              <a:t>datasets </a:t>
            </a:r>
          </a:p>
          <a:p>
            <a:pPr lvl="1"/>
            <a:r>
              <a:rPr lang="en-US"/>
              <a:t>(Information from previous session)</a:t>
            </a:r>
          </a:p>
          <a:p>
            <a:r>
              <a:rPr lang="en-US"/>
              <a:t>Understanding variables</a:t>
            </a:r>
          </a:p>
          <a:p>
            <a:pPr lvl="1"/>
            <a:r>
              <a:rPr lang="en-US"/>
              <a:t>What’s asked when (waves and quarters)</a:t>
            </a:r>
            <a:endParaRPr lang="en-GB"/>
          </a:p>
          <a:p>
            <a:pPr lvl="1"/>
            <a:r>
              <a:rPr lang="en-US"/>
              <a:t>What’s changed over time</a:t>
            </a:r>
            <a:endParaRPr lang="en-GB"/>
          </a:p>
          <a:p>
            <a:pPr lvl="1"/>
            <a:r>
              <a:rPr lang="en-US"/>
              <a:t>Derived variables</a:t>
            </a:r>
            <a:endParaRPr lang="en-GB"/>
          </a:p>
          <a:p>
            <a:pPr lvl="1"/>
            <a:r>
              <a:rPr lang="en-GB"/>
              <a:t>Which variables are in which datasets </a:t>
            </a:r>
            <a:r>
              <a:rPr lang="en-US"/>
              <a:t> </a:t>
            </a:r>
            <a:endParaRPr lang="en-GB"/>
          </a:p>
          <a:p>
            <a:endParaRPr lang="en-GB"/>
          </a:p>
        </p:txBody>
      </p:sp>
    </p:spTree>
    <p:extLst>
      <p:ext uri="{BB962C8B-B14F-4D97-AF65-F5344CB8AC3E}">
        <p14:creationId xmlns:p14="http://schemas.microsoft.com/office/powerpoint/2010/main" val="140645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E3D8F-613C-4066-8963-F6B708636AC0}"/>
              </a:ext>
            </a:extLst>
          </p:cNvPr>
          <p:cNvSpPr>
            <a:spLocks noGrp="1"/>
          </p:cNvSpPr>
          <p:nvPr>
            <p:ph type="title"/>
          </p:nvPr>
        </p:nvSpPr>
        <p:spPr/>
        <p:txBody>
          <a:bodyPr/>
          <a:lstStyle/>
          <a:p>
            <a:r>
              <a:rPr lang="en-GB"/>
              <a:t>Where is the documentation?	</a:t>
            </a:r>
          </a:p>
        </p:txBody>
      </p:sp>
      <p:sp>
        <p:nvSpPr>
          <p:cNvPr id="3" name="Content Placeholder 2">
            <a:extLst>
              <a:ext uri="{FF2B5EF4-FFF2-40B4-BE49-F238E27FC236}">
                <a16:creationId xmlns:a16="http://schemas.microsoft.com/office/drawing/2014/main" id="{C5442360-4A28-433D-9F5E-5D2F1110ED7F}"/>
              </a:ext>
            </a:extLst>
          </p:cNvPr>
          <p:cNvSpPr>
            <a:spLocks noGrp="1"/>
          </p:cNvSpPr>
          <p:nvPr>
            <p:ph idx="1"/>
          </p:nvPr>
        </p:nvSpPr>
        <p:spPr/>
        <p:txBody>
          <a:bodyPr/>
          <a:lstStyle/>
          <a:p>
            <a:r>
              <a:rPr lang="en-GB"/>
              <a:t>Catalogue records</a:t>
            </a:r>
          </a:p>
          <a:p>
            <a:r>
              <a:rPr lang="en-GB"/>
              <a:t>Data downloads</a:t>
            </a:r>
          </a:p>
          <a:p>
            <a:r>
              <a:rPr lang="en-GB"/>
              <a:t>Use Guide on ONS website (google LFS user guide)</a:t>
            </a:r>
          </a:p>
          <a:p>
            <a:endParaRPr lang="en-GB"/>
          </a:p>
          <a:p>
            <a:endParaRPr lang="en-GB"/>
          </a:p>
        </p:txBody>
      </p:sp>
    </p:spTree>
    <p:extLst>
      <p:ext uri="{BB962C8B-B14F-4D97-AF65-F5344CB8AC3E}">
        <p14:creationId xmlns:p14="http://schemas.microsoft.com/office/powerpoint/2010/main" val="1217103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1C64D-5F0F-4CA4-8089-13478856D3D7}"/>
              </a:ext>
            </a:extLst>
          </p:cNvPr>
          <p:cNvSpPr>
            <a:spLocks noGrp="1"/>
          </p:cNvSpPr>
          <p:nvPr>
            <p:ph type="title"/>
          </p:nvPr>
        </p:nvSpPr>
        <p:spPr/>
        <p:txBody>
          <a:bodyPr/>
          <a:lstStyle/>
          <a:p>
            <a:r>
              <a:rPr lang="en-GB"/>
              <a:t>Microsoft teams</a:t>
            </a:r>
          </a:p>
        </p:txBody>
      </p:sp>
      <p:pic>
        <p:nvPicPr>
          <p:cNvPr id="5" name="Picture 4">
            <a:extLst>
              <a:ext uri="{FF2B5EF4-FFF2-40B4-BE49-F238E27FC236}">
                <a16:creationId xmlns:a16="http://schemas.microsoft.com/office/drawing/2014/main" id="{0AFAEF50-5BCE-4A42-8B68-CC8C98AC35B1}"/>
              </a:ext>
            </a:extLst>
          </p:cNvPr>
          <p:cNvPicPr>
            <a:picLocks noChangeAspect="1"/>
          </p:cNvPicPr>
          <p:nvPr/>
        </p:nvPicPr>
        <p:blipFill rotWithShape="1">
          <a:blip r:embed="rId3"/>
          <a:srcRect l="45408" t="4866" b="85656"/>
          <a:stretch/>
        </p:blipFill>
        <p:spPr>
          <a:xfrm>
            <a:off x="995264" y="3107006"/>
            <a:ext cx="10201471" cy="1107037"/>
          </a:xfrm>
          <a:prstGeom prst="rect">
            <a:avLst/>
          </a:prstGeom>
        </p:spPr>
      </p:pic>
      <p:sp>
        <p:nvSpPr>
          <p:cNvPr id="6" name="TextBox 5">
            <a:extLst>
              <a:ext uri="{FF2B5EF4-FFF2-40B4-BE49-F238E27FC236}">
                <a16:creationId xmlns:a16="http://schemas.microsoft.com/office/drawing/2014/main" id="{C883409D-AB43-45E0-A691-9855CB11C95B}"/>
              </a:ext>
            </a:extLst>
          </p:cNvPr>
          <p:cNvSpPr txBox="1"/>
          <p:nvPr/>
        </p:nvSpPr>
        <p:spPr>
          <a:xfrm>
            <a:off x="1771779" y="5348398"/>
            <a:ext cx="1954832" cy="830997"/>
          </a:xfrm>
          <a:prstGeom prst="rect">
            <a:avLst/>
          </a:prstGeom>
          <a:noFill/>
        </p:spPr>
        <p:txBody>
          <a:bodyPr wrap="square" rtlCol="0">
            <a:spAutoFit/>
          </a:bodyPr>
          <a:lstStyle/>
          <a:p>
            <a:r>
              <a:rPr lang="en-GB" sz="2400"/>
              <a:t>Show/hide Chat</a:t>
            </a:r>
          </a:p>
        </p:txBody>
      </p:sp>
      <p:cxnSp>
        <p:nvCxnSpPr>
          <p:cNvPr id="10" name="Connector: Elbow 9">
            <a:extLst>
              <a:ext uri="{FF2B5EF4-FFF2-40B4-BE49-F238E27FC236}">
                <a16:creationId xmlns:a16="http://schemas.microsoft.com/office/drawing/2014/main" id="{53FB3AB8-A13B-4C37-A218-13901430010E}"/>
              </a:ext>
            </a:extLst>
          </p:cNvPr>
          <p:cNvCxnSpPr>
            <a:cxnSpLocks/>
          </p:cNvCxnSpPr>
          <p:nvPr/>
        </p:nvCxnSpPr>
        <p:spPr>
          <a:xfrm rot="5400000" flipH="1" flipV="1">
            <a:off x="1976562" y="4635693"/>
            <a:ext cx="897165" cy="29105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Connector: Elbow 3">
            <a:extLst>
              <a:ext uri="{FF2B5EF4-FFF2-40B4-BE49-F238E27FC236}">
                <a16:creationId xmlns:a16="http://schemas.microsoft.com/office/drawing/2014/main" id="{5B1649DC-9156-4024-A159-2D7D6B45EBFE}"/>
              </a:ext>
            </a:extLst>
          </p:cNvPr>
          <p:cNvCxnSpPr/>
          <p:nvPr/>
        </p:nvCxnSpPr>
        <p:spPr>
          <a:xfrm rot="16200000" flipV="1">
            <a:off x="764275" y="2115403"/>
            <a:ext cx="859809" cy="8052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69B55C4-23F1-4ED4-BF23-85F4BFB05B7F}"/>
              </a:ext>
            </a:extLst>
          </p:cNvPr>
          <p:cNvSpPr txBox="1"/>
          <p:nvPr/>
        </p:nvSpPr>
        <p:spPr>
          <a:xfrm>
            <a:off x="335360" y="1467353"/>
            <a:ext cx="3554252" cy="461665"/>
          </a:xfrm>
          <a:prstGeom prst="rect">
            <a:avLst/>
          </a:prstGeom>
          <a:noFill/>
        </p:spPr>
        <p:txBody>
          <a:bodyPr wrap="square" rtlCol="0">
            <a:spAutoFit/>
          </a:bodyPr>
          <a:lstStyle/>
          <a:p>
            <a:r>
              <a:rPr lang="en-GB" sz="2400"/>
              <a:t>Show/hide participants</a:t>
            </a:r>
          </a:p>
        </p:txBody>
      </p:sp>
      <p:cxnSp>
        <p:nvCxnSpPr>
          <p:cNvPr id="9" name="Connector: Elbow 8">
            <a:extLst>
              <a:ext uri="{FF2B5EF4-FFF2-40B4-BE49-F238E27FC236}">
                <a16:creationId xmlns:a16="http://schemas.microsoft.com/office/drawing/2014/main" id="{5BEF2456-46D9-468D-9900-09EC251322B2}"/>
              </a:ext>
            </a:extLst>
          </p:cNvPr>
          <p:cNvCxnSpPr/>
          <p:nvPr/>
        </p:nvCxnSpPr>
        <p:spPr>
          <a:xfrm flipV="1">
            <a:off x="3480179" y="1825422"/>
            <a:ext cx="1624084" cy="116298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49D70E0-F9EF-49AE-BEF7-B9B505FF4000}"/>
              </a:ext>
            </a:extLst>
          </p:cNvPr>
          <p:cNvSpPr txBox="1"/>
          <p:nvPr/>
        </p:nvSpPr>
        <p:spPr>
          <a:xfrm>
            <a:off x="5104263" y="1424329"/>
            <a:ext cx="3554252" cy="830997"/>
          </a:xfrm>
          <a:prstGeom prst="rect">
            <a:avLst/>
          </a:prstGeom>
          <a:noFill/>
        </p:spPr>
        <p:txBody>
          <a:bodyPr wrap="square" rtlCol="0">
            <a:spAutoFit/>
          </a:bodyPr>
          <a:lstStyle/>
          <a:p>
            <a:r>
              <a:rPr lang="en-GB" sz="2400"/>
              <a:t>Applause and other reactions</a:t>
            </a:r>
          </a:p>
        </p:txBody>
      </p:sp>
    </p:spTree>
    <p:extLst>
      <p:ext uri="{BB962C8B-B14F-4D97-AF65-F5344CB8AC3E}">
        <p14:creationId xmlns:p14="http://schemas.microsoft.com/office/powerpoint/2010/main" val="31090054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6476D-CBEA-425B-B83C-64FE28AC5069}"/>
              </a:ext>
            </a:extLst>
          </p:cNvPr>
          <p:cNvSpPr>
            <a:spLocks noGrp="1"/>
          </p:cNvSpPr>
          <p:nvPr>
            <p:ph type="title"/>
          </p:nvPr>
        </p:nvSpPr>
        <p:spPr>
          <a:xfrm>
            <a:off x="335360" y="260648"/>
            <a:ext cx="10972800" cy="1143000"/>
          </a:xfrm>
        </p:spPr>
        <p:txBody>
          <a:bodyPr/>
          <a:lstStyle/>
          <a:p>
            <a:r>
              <a:rPr lang="en-GB"/>
              <a:t>LFS user guide</a:t>
            </a:r>
          </a:p>
        </p:txBody>
      </p:sp>
      <p:sp>
        <p:nvSpPr>
          <p:cNvPr id="3" name="Content Placeholder 2">
            <a:extLst>
              <a:ext uri="{FF2B5EF4-FFF2-40B4-BE49-F238E27FC236}">
                <a16:creationId xmlns:a16="http://schemas.microsoft.com/office/drawing/2014/main" id="{B54E0933-D2C3-4ABF-ACA6-4B3C497BE0D0}"/>
              </a:ext>
            </a:extLst>
          </p:cNvPr>
          <p:cNvSpPr>
            <a:spLocks noGrp="1"/>
          </p:cNvSpPr>
          <p:nvPr>
            <p:ph idx="1"/>
          </p:nvPr>
        </p:nvSpPr>
        <p:spPr>
          <a:xfrm>
            <a:off x="380300" y="1643459"/>
            <a:ext cx="10972800" cy="5141168"/>
          </a:xfrm>
        </p:spPr>
        <p:txBody>
          <a:bodyPr>
            <a:normAutofit/>
          </a:bodyPr>
          <a:lstStyle/>
          <a:p>
            <a:r>
              <a:rPr lang="en-GB"/>
              <a:t>LFS User Guide Vol. 2 - Questionnaire 2020	</a:t>
            </a:r>
          </a:p>
          <a:p>
            <a:r>
              <a:rPr lang="en-GB"/>
              <a:t>LFS User Guide Vol. 3 - Details of LFS Variables 2020</a:t>
            </a:r>
          </a:p>
          <a:p>
            <a:r>
              <a:rPr lang="en-GB"/>
              <a:t>LFS User Guide Vol. 4 - Standard Derived Variables 2016</a:t>
            </a:r>
          </a:p>
        </p:txBody>
      </p:sp>
    </p:spTree>
    <p:extLst>
      <p:ext uri="{BB962C8B-B14F-4D97-AF65-F5344CB8AC3E}">
        <p14:creationId xmlns:p14="http://schemas.microsoft.com/office/powerpoint/2010/main" val="20011013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4D808-8F4E-4359-B06E-CD8747872F21}"/>
              </a:ext>
            </a:extLst>
          </p:cNvPr>
          <p:cNvSpPr>
            <a:spLocks noGrp="1"/>
          </p:cNvSpPr>
          <p:nvPr>
            <p:ph type="title"/>
          </p:nvPr>
        </p:nvSpPr>
        <p:spPr/>
        <p:txBody>
          <a:bodyPr>
            <a:normAutofit/>
          </a:bodyPr>
          <a:lstStyle/>
          <a:p>
            <a:r>
              <a:rPr lang="en-GB"/>
              <a:t>Volume 2: Questionnaire </a:t>
            </a:r>
          </a:p>
        </p:txBody>
      </p:sp>
      <p:pic>
        <p:nvPicPr>
          <p:cNvPr id="5" name="Picture 4">
            <a:extLst>
              <a:ext uri="{FF2B5EF4-FFF2-40B4-BE49-F238E27FC236}">
                <a16:creationId xmlns:a16="http://schemas.microsoft.com/office/drawing/2014/main" id="{70CEFF6D-D85B-47B4-A71B-D48E0D329CBF}"/>
              </a:ext>
            </a:extLst>
          </p:cNvPr>
          <p:cNvPicPr>
            <a:picLocks noChangeAspect="1"/>
          </p:cNvPicPr>
          <p:nvPr/>
        </p:nvPicPr>
        <p:blipFill rotWithShape="1">
          <a:blip r:embed="rId3"/>
          <a:srcRect l="23487" t="20876" r="6546"/>
          <a:stretch/>
        </p:blipFill>
        <p:spPr>
          <a:xfrm>
            <a:off x="1178706" y="1403649"/>
            <a:ext cx="9440133" cy="509176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7238612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5B2F3-562C-4234-AC62-50FE7A57A212}"/>
              </a:ext>
            </a:extLst>
          </p:cNvPr>
          <p:cNvSpPr>
            <a:spLocks noGrp="1"/>
          </p:cNvSpPr>
          <p:nvPr>
            <p:ph type="title"/>
          </p:nvPr>
        </p:nvSpPr>
        <p:spPr/>
        <p:txBody>
          <a:bodyPr/>
          <a:lstStyle/>
          <a:p>
            <a:r>
              <a:rPr lang="en-GB"/>
              <a:t>Volume 2 – contents page</a:t>
            </a:r>
          </a:p>
        </p:txBody>
      </p:sp>
      <p:sp>
        <p:nvSpPr>
          <p:cNvPr id="3" name="Content Placeholder 2">
            <a:extLst>
              <a:ext uri="{FF2B5EF4-FFF2-40B4-BE49-F238E27FC236}">
                <a16:creationId xmlns:a16="http://schemas.microsoft.com/office/drawing/2014/main" id="{DA8A1B48-62F9-406B-9122-ACB774C31223}"/>
              </a:ext>
            </a:extLst>
          </p:cNvPr>
          <p:cNvSpPr>
            <a:spLocks noGrp="1"/>
          </p:cNvSpPr>
          <p:nvPr>
            <p:ph idx="1"/>
          </p:nvPr>
        </p:nvSpPr>
        <p:spPr/>
        <p:txBody>
          <a:bodyPr/>
          <a:lstStyle/>
          <a:p>
            <a:endParaRPr lang="en-GB"/>
          </a:p>
        </p:txBody>
      </p:sp>
      <p:pic>
        <p:nvPicPr>
          <p:cNvPr id="5" name="Picture 4">
            <a:extLst>
              <a:ext uri="{FF2B5EF4-FFF2-40B4-BE49-F238E27FC236}">
                <a16:creationId xmlns:a16="http://schemas.microsoft.com/office/drawing/2014/main" id="{BD6AD06A-6010-435E-A584-5112D4DEBD5B}"/>
              </a:ext>
            </a:extLst>
          </p:cNvPr>
          <p:cNvPicPr>
            <a:picLocks noChangeAspect="1"/>
          </p:cNvPicPr>
          <p:nvPr/>
        </p:nvPicPr>
        <p:blipFill rotWithShape="1">
          <a:blip r:embed="rId3"/>
          <a:srcRect l="25461" t="8707"/>
          <a:stretch/>
        </p:blipFill>
        <p:spPr>
          <a:xfrm>
            <a:off x="1552073" y="1487869"/>
            <a:ext cx="9087853" cy="593186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9502335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35E6D-8F05-4BA2-98A2-22C182F3D905}"/>
              </a:ext>
            </a:extLst>
          </p:cNvPr>
          <p:cNvSpPr>
            <a:spLocks noGrp="1"/>
          </p:cNvSpPr>
          <p:nvPr>
            <p:ph type="title"/>
          </p:nvPr>
        </p:nvSpPr>
        <p:spPr/>
        <p:txBody>
          <a:bodyPr/>
          <a:lstStyle/>
          <a:p>
            <a:r>
              <a:rPr lang="en-GB"/>
              <a:t>Volume 3: Variable details </a:t>
            </a:r>
          </a:p>
        </p:txBody>
      </p:sp>
      <p:sp>
        <p:nvSpPr>
          <p:cNvPr id="3" name="Content Placeholder 2">
            <a:extLst>
              <a:ext uri="{FF2B5EF4-FFF2-40B4-BE49-F238E27FC236}">
                <a16:creationId xmlns:a16="http://schemas.microsoft.com/office/drawing/2014/main" id="{09AEA203-4005-4421-AF6F-05E1DA4363C8}"/>
              </a:ext>
            </a:extLst>
          </p:cNvPr>
          <p:cNvSpPr>
            <a:spLocks noGrp="1"/>
          </p:cNvSpPr>
          <p:nvPr>
            <p:ph idx="1"/>
          </p:nvPr>
        </p:nvSpPr>
        <p:spPr>
          <a:xfrm>
            <a:off x="838200" y="1459478"/>
            <a:ext cx="8804564" cy="4351338"/>
          </a:xfrm>
        </p:spPr>
        <p:txBody>
          <a:bodyPr/>
          <a:lstStyle/>
          <a:p>
            <a:r>
              <a:rPr lang="en-GB"/>
              <a:t>Includes derived variables </a:t>
            </a:r>
          </a:p>
          <a:p>
            <a:r>
              <a:rPr lang="en-GB"/>
              <a:t>Includes information about change over time</a:t>
            </a:r>
          </a:p>
        </p:txBody>
      </p:sp>
      <p:pic>
        <p:nvPicPr>
          <p:cNvPr id="6" name="Picture 5">
            <a:extLst>
              <a:ext uri="{FF2B5EF4-FFF2-40B4-BE49-F238E27FC236}">
                <a16:creationId xmlns:a16="http://schemas.microsoft.com/office/drawing/2014/main" id="{97188275-FC62-4EB7-A4D1-48021437C160}"/>
              </a:ext>
            </a:extLst>
          </p:cNvPr>
          <p:cNvPicPr>
            <a:picLocks noChangeAspect="1"/>
          </p:cNvPicPr>
          <p:nvPr/>
        </p:nvPicPr>
        <p:blipFill rotWithShape="1">
          <a:blip r:embed="rId3"/>
          <a:srcRect l="35876" t="40088" r="18059" b="10174"/>
          <a:stretch/>
        </p:blipFill>
        <p:spPr>
          <a:xfrm>
            <a:off x="838200" y="2664029"/>
            <a:ext cx="6745706" cy="388182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905918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A825A-2992-413D-A860-8B11FEC370F5}"/>
              </a:ext>
            </a:extLst>
          </p:cNvPr>
          <p:cNvSpPr>
            <a:spLocks noGrp="1"/>
          </p:cNvSpPr>
          <p:nvPr>
            <p:ph type="title"/>
          </p:nvPr>
        </p:nvSpPr>
        <p:spPr/>
        <p:txBody>
          <a:bodyPr/>
          <a:lstStyle/>
          <a:p>
            <a:r>
              <a:rPr lang="en-GB"/>
              <a:t>Volume 4: Details of derived variables</a:t>
            </a:r>
          </a:p>
        </p:txBody>
      </p:sp>
      <p:sp>
        <p:nvSpPr>
          <p:cNvPr id="7" name="Content Placeholder 6">
            <a:extLst>
              <a:ext uri="{FF2B5EF4-FFF2-40B4-BE49-F238E27FC236}">
                <a16:creationId xmlns:a16="http://schemas.microsoft.com/office/drawing/2014/main" id="{86A34E4C-FB83-402D-8095-377B3F7C204E}"/>
              </a:ext>
            </a:extLst>
          </p:cNvPr>
          <p:cNvSpPr>
            <a:spLocks noGrp="1"/>
          </p:cNvSpPr>
          <p:nvPr>
            <p:ph idx="1"/>
          </p:nvPr>
        </p:nvSpPr>
        <p:spPr/>
        <p:txBody>
          <a:bodyPr/>
          <a:lstStyle/>
          <a:p>
            <a:r>
              <a:rPr lang="en-GB"/>
              <a:t>Flow charts detailing how variables are derived </a:t>
            </a:r>
          </a:p>
        </p:txBody>
      </p:sp>
      <p:sp>
        <p:nvSpPr>
          <p:cNvPr id="9" name="Picture Placeholder 8">
            <a:extLst>
              <a:ext uri="{FF2B5EF4-FFF2-40B4-BE49-F238E27FC236}">
                <a16:creationId xmlns:a16="http://schemas.microsoft.com/office/drawing/2014/main" id="{631CF9E3-7BAB-46B5-817A-373F33EE4EAA}"/>
              </a:ext>
            </a:extLst>
          </p:cNvPr>
          <p:cNvSpPr>
            <a:spLocks noGrp="1"/>
          </p:cNvSpPr>
          <p:nvPr>
            <p:ph type="pic" idx="13"/>
          </p:nvPr>
        </p:nvSpPr>
        <p:spPr/>
      </p:sp>
      <p:sp>
        <p:nvSpPr>
          <p:cNvPr id="4" name="Slide Number Placeholder 3">
            <a:extLst>
              <a:ext uri="{FF2B5EF4-FFF2-40B4-BE49-F238E27FC236}">
                <a16:creationId xmlns:a16="http://schemas.microsoft.com/office/drawing/2014/main" id="{11062635-0571-49F2-BC5B-399D58199BE5}"/>
              </a:ext>
            </a:extLst>
          </p:cNvPr>
          <p:cNvSpPr>
            <a:spLocks noGrp="1"/>
          </p:cNvSpPr>
          <p:nvPr>
            <p:ph type="sldNum" sz="quarter" idx="12"/>
          </p:nvPr>
        </p:nvSpPr>
        <p:spPr/>
        <p:txBody>
          <a:bodyPr/>
          <a:lstStyle/>
          <a:p>
            <a:fld id="{016687C5-7511-7743-B429-3BDBE272F28B}" type="slidenum">
              <a:rPr lang="en-US" smtClean="0"/>
              <a:t>34</a:t>
            </a:fld>
            <a:endParaRPr lang="en-US"/>
          </a:p>
        </p:txBody>
      </p:sp>
      <p:pic>
        <p:nvPicPr>
          <p:cNvPr id="6" name="Picture 5">
            <a:extLst>
              <a:ext uri="{FF2B5EF4-FFF2-40B4-BE49-F238E27FC236}">
                <a16:creationId xmlns:a16="http://schemas.microsoft.com/office/drawing/2014/main" id="{59C9C947-8E42-414D-BDE5-7AF52B7B39E8}"/>
              </a:ext>
            </a:extLst>
          </p:cNvPr>
          <p:cNvPicPr>
            <a:picLocks noChangeAspect="1"/>
          </p:cNvPicPr>
          <p:nvPr/>
        </p:nvPicPr>
        <p:blipFill rotWithShape="1">
          <a:blip r:embed="rId3"/>
          <a:srcRect l="22698" t="20681" r="42519" b="31854"/>
          <a:stretch/>
        </p:blipFill>
        <p:spPr>
          <a:xfrm>
            <a:off x="5743074" y="1340440"/>
            <a:ext cx="5558588" cy="404248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8448133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92C21-0235-439B-B4C7-4B25B44C9E57}"/>
              </a:ext>
            </a:extLst>
          </p:cNvPr>
          <p:cNvSpPr>
            <a:spLocks noGrp="1"/>
          </p:cNvSpPr>
          <p:nvPr>
            <p:ph type="title"/>
          </p:nvPr>
        </p:nvSpPr>
        <p:spPr/>
        <p:txBody>
          <a:bodyPr/>
          <a:lstStyle/>
          <a:p>
            <a:r>
              <a:rPr lang="en-GB"/>
              <a:t>Data dictionaries </a:t>
            </a:r>
          </a:p>
        </p:txBody>
      </p:sp>
      <p:sp>
        <p:nvSpPr>
          <p:cNvPr id="3" name="Content Placeholder 2">
            <a:extLst>
              <a:ext uri="{FF2B5EF4-FFF2-40B4-BE49-F238E27FC236}">
                <a16:creationId xmlns:a16="http://schemas.microsoft.com/office/drawing/2014/main" id="{69CBB72C-8180-4F9E-A0F9-620A56CE7B79}"/>
              </a:ext>
            </a:extLst>
          </p:cNvPr>
          <p:cNvSpPr>
            <a:spLocks noGrp="1"/>
          </p:cNvSpPr>
          <p:nvPr>
            <p:ph idx="1"/>
          </p:nvPr>
        </p:nvSpPr>
        <p:spPr/>
        <p:txBody>
          <a:bodyPr/>
          <a:lstStyle/>
          <a:p>
            <a:r>
              <a:rPr lang="en-GB"/>
              <a:t>From UK Data Service for each dataset </a:t>
            </a:r>
          </a:p>
          <a:p>
            <a:r>
              <a:rPr lang="en-GB"/>
              <a:t>Check if variables are included before downloading </a:t>
            </a:r>
          </a:p>
          <a:p>
            <a:r>
              <a:rPr lang="en-GB"/>
              <a:t>Useful if not clear from the documentation</a:t>
            </a:r>
          </a:p>
          <a:p>
            <a:r>
              <a:rPr lang="en-GB"/>
              <a:t>Especially, useful for </a:t>
            </a:r>
          </a:p>
          <a:p>
            <a:pPr lvl="1"/>
            <a:r>
              <a:rPr lang="en-GB"/>
              <a:t>Annual Population Survey </a:t>
            </a:r>
          </a:p>
          <a:p>
            <a:pPr lvl="1"/>
            <a:r>
              <a:rPr lang="en-GB"/>
              <a:t>2 and 5 quarter files </a:t>
            </a:r>
          </a:p>
        </p:txBody>
      </p:sp>
      <p:sp>
        <p:nvSpPr>
          <p:cNvPr id="5" name="Slide Number Placeholder 4">
            <a:extLst>
              <a:ext uri="{FF2B5EF4-FFF2-40B4-BE49-F238E27FC236}">
                <a16:creationId xmlns:a16="http://schemas.microsoft.com/office/drawing/2014/main" id="{6C29F55A-7DBA-4949-9172-3510619DFFC2}"/>
              </a:ext>
            </a:extLst>
          </p:cNvPr>
          <p:cNvSpPr>
            <a:spLocks noGrp="1"/>
          </p:cNvSpPr>
          <p:nvPr>
            <p:ph type="sldNum" sz="quarter" idx="12"/>
          </p:nvPr>
        </p:nvSpPr>
        <p:spPr/>
        <p:txBody>
          <a:bodyPr/>
          <a:lstStyle/>
          <a:p>
            <a:fld id="{016687C5-7511-7743-B429-3BDBE272F28B}" type="slidenum">
              <a:rPr lang="en-US" smtClean="0"/>
              <a:t>35</a:t>
            </a:fld>
            <a:endParaRPr lang="en-US"/>
          </a:p>
        </p:txBody>
      </p:sp>
      <p:pic>
        <p:nvPicPr>
          <p:cNvPr id="6" name="Picture Placeholder 5" descr="Image showing details of entry in the data dictionary:&#10;Pos. = 171&#10;Variable = FLEXW7&#10;Variable label = Respondent has zero hours contract&#10;Value = 1.0 Label = Yes&#10;Value = 2.0 Label = No&#10;Value = -9.0 Label = Does not apply&#10;Value = -8.0 Label = No answer" title="FLEXW7 variable details from the data dictionary">
            <a:extLst>
              <a:ext uri="{FF2B5EF4-FFF2-40B4-BE49-F238E27FC236}">
                <a16:creationId xmlns:a16="http://schemas.microsoft.com/office/drawing/2014/main" id="{75BD3F52-9F09-4781-A672-933BDA723500}"/>
              </a:ext>
            </a:extLst>
          </p:cNvPr>
          <p:cNvPicPr>
            <a:picLocks noGrp="1" noChangeAspect="1"/>
          </p:cNvPicPr>
          <p:nvPr>
            <p:ph type="pic" idx="13"/>
          </p:nvPr>
        </p:nvPicPr>
        <p:blipFill rotWithShape="1">
          <a:blip r:embed="rId3">
            <a:extLst>
              <a:ext uri="{28A0092B-C50C-407E-A947-70E740481C1C}">
                <a14:useLocalDpi xmlns:a14="http://schemas.microsoft.com/office/drawing/2010/main" val="0"/>
              </a:ext>
            </a:extLst>
          </a:blip>
          <a:srcRect l="-4965" r="49007"/>
          <a:stretch/>
        </p:blipFill>
        <p:spPr>
          <a:xfrm>
            <a:off x="5700247" y="1708860"/>
            <a:ext cx="6491753" cy="234003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8807033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69A90-5810-47C2-AE16-E7C864FB9623}"/>
              </a:ext>
            </a:extLst>
          </p:cNvPr>
          <p:cNvSpPr>
            <a:spLocks noGrp="1"/>
          </p:cNvSpPr>
          <p:nvPr>
            <p:ph type="title"/>
          </p:nvPr>
        </p:nvSpPr>
        <p:spPr/>
        <p:txBody>
          <a:bodyPr>
            <a:normAutofit fontScale="90000"/>
          </a:bodyPr>
          <a:lstStyle/>
          <a:p>
            <a:r>
              <a:rPr lang="en-GB"/>
              <a:t>Practical exercise: Research on zero-hour contracts </a:t>
            </a:r>
          </a:p>
        </p:txBody>
      </p:sp>
      <p:sp>
        <p:nvSpPr>
          <p:cNvPr id="3" name="Content Placeholder 2">
            <a:extLst>
              <a:ext uri="{FF2B5EF4-FFF2-40B4-BE49-F238E27FC236}">
                <a16:creationId xmlns:a16="http://schemas.microsoft.com/office/drawing/2014/main" id="{DD93CAE6-B554-4355-BD37-9FF2B6E3C647}"/>
              </a:ext>
            </a:extLst>
          </p:cNvPr>
          <p:cNvSpPr>
            <a:spLocks noGrp="1"/>
          </p:cNvSpPr>
          <p:nvPr>
            <p:ph idx="1"/>
          </p:nvPr>
        </p:nvSpPr>
        <p:spPr>
          <a:xfrm>
            <a:off x="380300" y="1643459"/>
            <a:ext cx="5139636" cy="5141168"/>
          </a:xfrm>
        </p:spPr>
        <p:txBody>
          <a:bodyPr>
            <a:normAutofit/>
          </a:bodyPr>
          <a:lstStyle/>
          <a:p>
            <a:r>
              <a:rPr lang="en-GB" sz="2800"/>
              <a:t>Explore variables relating to zero-hours contracts </a:t>
            </a:r>
          </a:p>
          <a:p>
            <a:r>
              <a:rPr lang="en-GB" sz="2800"/>
              <a:t>Use documentation </a:t>
            </a:r>
          </a:p>
          <a:p>
            <a:r>
              <a:rPr lang="en-GB" sz="2800"/>
              <a:t>Step by step instructions in handout</a:t>
            </a:r>
          </a:p>
          <a:p>
            <a:endParaRPr lang="en-GB" sz="2800"/>
          </a:p>
          <a:p>
            <a:r>
              <a:rPr lang="en-GB" sz="2800"/>
              <a:t>Additional: </a:t>
            </a:r>
          </a:p>
          <a:p>
            <a:pPr marL="0" indent="0">
              <a:buNone/>
            </a:pPr>
            <a:r>
              <a:rPr lang="en-GB" sz="2800"/>
              <a:t>questions about whether certain analyses are possible</a:t>
            </a:r>
          </a:p>
          <a:p>
            <a:endParaRPr lang="en-GB" sz="3200"/>
          </a:p>
          <a:p>
            <a:endParaRPr lang="en-GB" sz="3200"/>
          </a:p>
        </p:txBody>
      </p:sp>
      <p:pic>
        <p:nvPicPr>
          <p:cNvPr id="5" name="Picture 4" descr="Lin chart showing an increasing trend in zero-hour contracts between 2001 and 2017. With the Labour Force Survey as the source of data. ">
            <a:extLst>
              <a:ext uri="{FF2B5EF4-FFF2-40B4-BE49-F238E27FC236}">
                <a16:creationId xmlns:a16="http://schemas.microsoft.com/office/drawing/2014/main" id="{856F31EE-E891-483E-8A87-7FE3B4E3710E}"/>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5856040" y="1268760"/>
            <a:ext cx="6097928" cy="478251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942687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1229360"/>
            <a:ext cx="7347646" cy="2558547"/>
          </a:xfrm>
        </p:spPr>
        <p:txBody>
          <a:bodyPr>
            <a:normAutofit/>
          </a:bodyPr>
          <a:lstStyle/>
          <a:p>
            <a:r>
              <a:rPr lang="it-IT"/>
              <a:t>Explore the data</a:t>
            </a:r>
            <a:endParaRPr lang="en-GB"/>
          </a:p>
        </p:txBody>
      </p:sp>
      <p:sp>
        <p:nvSpPr>
          <p:cNvPr id="3" name="Subtitle 2"/>
          <p:cNvSpPr>
            <a:spLocks noGrp="1"/>
          </p:cNvSpPr>
          <p:nvPr>
            <p:ph type="body" idx="1"/>
          </p:nvPr>
        </p:nvSpPr>
        <p:spPr>
          <a:xfrm>
            <a:off x="831850" y="3814895"/>
            <a:ext cx="7336790" cy="1500187"/>
          </a:xfrm>
        </p:spPr>
        <p:txBody>
          <a:bodyPr>
            <a:normAutofit lnSpcReduction="10000"/>
          </a:bodyPr>
          <a:lstStyle/>
          <a:p>
            <a:r>
              <a:rPr lang="en-GB"/>
              <a:t>Jen Buckley, UK Data Service, User Support and Training </a:t>
            </a:r>
          </a:p>
          <a:p>
            <a:r>
              <a:rPr lang="en-GB"/>
              <a:t>Introduction to the Labour Force Survey and Annual Population Survey </a:t>
            </a:r>
          </a:p>
        </p:txBody>
      </p:sp>
      <p:sp>
        <p:nvSpPr>
          <p:cNvPr id="5" name="Rectangle 4"/>
          <p:cNvSpPr/>
          <p:nvPr/>
        </p:nvSpPr>
        <p:spPr>
          <a:xfrm>
            <a:off x="466048" y="6237312"/>
            <a:ext cx="6734539" cy="230832"/>
          </a:xfrm>
          <a:prstGeom prst="rect">
            <a:avLst/>
          </a:prstGeom>
        </p:spPr>
        <p:txBody>
          <a:bodyPr wrap="square">
            <a:spAutoFit/>
          </a:bodyPr>
          <a:lstStyle/>
          <a:p>
            <a:r>
              <a:rPr kumimoji="0" lang="en-GB" sz="9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Copyright © </a:t>
            </a:r>
            <a:r>
              <a:rPr lang="en-GB" sz="900">
                <a:solidFill>
                  <a:prstClr val="black"/>
                </a:solidFill>
                <a:latin typeface="Arial" panose="020B0604020202020204" pitchFamily="34" charset="0"/>
                <a:cs typeface="Arial" panose="020B0604020202020204" pitchFamily="34" charset="0"/>
              </a:rPr>
              <a:t>2021</a:t>
            </a:r>
            <a:r>
              <a:rPr kumimoji="0" lang="en-GB" sz="9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 UK Data Service. Created by UK Data Service, University of Manchester</a:t>
            </a:r>
            <a:endParaRPr lang="en-GB" sz="900"/>
          </a:p>
        </p:txBody>
      </p:sp>
    </p:spTree>
    <p:extLst>
      <p:ext uri="{BB962C8B-B14F-4D97-AF65-F5344CB8AC3E}">
        <p14:creationId xmlns:p14="http://schemas.microsoft.com/office/powerpoint/2010/main" val="34898169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DDE54-5F47-4EA7-9072-DD7405C540A6}"/>
              </a:ext>
            </a:extLst>
          </p:cNvPr>
          <p:cNvSpPr>
            <a:spLocks noGrp="1"/>
          </p:cNvSpPr>
          <p:nvPr>
            <p:ph type="title"/>
          </p:nvPr>
        </p:nvSpPr>
        <p:spPr/>
        <p:txBody>
          <a:bodyPr>
            <a:normAutofit fontScale="90000"/>
          </a:bodyPr>
          <a:lstStyle/>
          <a:p>
            <a:r>
              <a:rPr lang="en-GB"/>
              <a:t>Quarterly Labour Force Survey, October - December, 2020</a:t>
            </a:r>
          </a:p>
        </p:txBody>
      </p:sp>
      <p:sp>
        <p:nvSpPr>
          <p:cNvPr id="5" name="Content Placeholder 4">
            <a:extLst>
              <a:ext uri="{FF2B5EF4-FFF2-40B4-BE49-F238E27FC236}">
                <a16:creationId xmlns:a16="http://schemas.microsoft.com/office/drawing/2014/main" id="{B0E8AC2F-2346-4EEA-9380-89D6A63B4786}"/>
              </a:ext>
            </a:extLst>
          </p:cNvPr>
          <p:cNvSpPr>
            <a:spLocks noGrp="1"/>
          </p:cNvSpPr>
          <p:nvPr>
            <p:ph idx="1"/>
          </p:nvPr>
        </p:nvSpPr>
        <p:spPr/>
        <p:txBody>
          <a:bodyPr/>
          <a:lstStyle/>
          <a:p>
            <a:pPr lvl="0"/>
            <a:r>
              <a:rPr lang="en-GB" baseline="0"/>
              <a:t>Recreate ONS estimates</a:t>
            </a:r>
            <a:endParaRPr lang="en-GB"/>
          </a:p>
          <a:p>
            <a:pPr marL="1071563" lvl="1" indent="-742950">
              <a:buFont typeface="+mj-lt"/>
              <a:buAutoNum type="arabicPeriod"/>
            </a:pPr>
            <a:r>
              <a:rPr lang="en-GB" baseline="0">
                <a:hlinkClick r:id="rId3"/>
              </a:rPr>
              <a:t>EMP07 Temporary Employees</a:t>
            </a:r>
            <a:endParaRPr lang="en-GB"/>
          </a:p>
          <a:p>
            <a:pPr marL="1071563" lvl="1" indent="-742950">
              <a:buFont typeface="+mj-lt"/>
              <a:buAutoNum type="arabicPeriod"/>
            </a:pPr>
            <a:r>
              <a:rPr lang="en-GB" baseline="0">
                <a:hlinkClick r:id="rId4"/>
              </a:rPr>
              <a:t>EARN04: Gross weekly earnings of full-time employees</a:t>
            </a:r>
            <a:endParaRPr lang="en-GB"/>
          </a:p>
          <a:p>
            <a:pPr lvl="0"/>
            <a:r>
              <a:rPr lang="en-GB" baseline="0"/>
              <a:t>Aim: get familiar with the data</a:t>
            </a:r>
          </a:p>
          <a:p>
            <a:pPr lvl="0"/>
            <a:r>
              <a:rPr lang="en-GB" baseline="0"/>
              <a:t>Format: Code/syntax file + review questions (and answers) </a:t>
            </a:r>
          </a:p>
        </p:txBody>
      </p:sp>
    </p:spTree>
    <p:extLst>
      <p:ext uri="{BB962C8B-B14F-4D97-AF65-F5344CB8AC3E}">
        <p14:creationId xmlns:p14="http://schemas.microsoft.com/office/powerpoint/2010/main" val="31483686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E501A-9353-4048-A101-39DA5F093109}"/>
              </a:ext>
            </a:extLst>
          </p:cNvPr>
          <p:cNvSpPr>
            <a:spLocks noGrp="1"/>
          </p:cNvSpPr>
          <p:nvPr>
            <p:ph type="title"/>
          </p:nvPr>
        </p:nvSpPr>
        <p:spPr/>
        <p:txBody>
          <a:bodyPr/>
          <a:lstStyle/>
          <a:p>
            <a:r>
              <a:rPr lang="en-GB"/>
              <a:t>Breakout rooms </a:t>
            </a:r>
          </a:p>
        </p:txBody>
      </p:sp>
      <p:sp>
        <p:nvSpPr>
          <p:cNvPr id="3" name="Content Placeholder 2">
            <a:extLst>
              <a:ext uri="{FF2B5EF4-FFF2-40B4-BE49-F238E27FC236}">
                <a16:creationId xmlns:a16="http://schemas.microsoft.com/office/drawing/2014/main" id="{E85DE54B-DA80-4149-9AD4-B845ED651B32}"/>
              </a:ext>
            </a:extLst>
          </p:cNvPr>
          <p:cNvSpPr>
            <a:spLocks noGrp="1"/>
          </p:cNvSpPr>
          <p:nvPr>
            <p:ph idx="1"/>
          </p:nvPr>
        </p:nvSpPr>
        <p:spPr/>
        <p:txBody>
          <a:bodyPr/>
          <a:lstStyle/>
          <a:p>
            <a:r>
              <a:rPr lang="en-GB"/>
              <a:t>You can use the chat for your group </a:t>
            </a:r>
          </a:p>
          <a:p>
            <a:r>
              <a:rPr lang="en-GB"/>
              <a:t>Ask us questions</a:t>
            </a:r>
          </a:p>
          <a:p>
            <a:r>
              <a:rPr lang="en-GB"/>
              <a:t>Take a 5 minute break when you want </a:t>
            </a:r>
          </a:p>
          <a:p>
            <a:r>
              <a:rPr lang="en-GB"/>
              <a:t>Back in main meeting at </a:t>
            </a:r>
            <a:r>
              <a:rPr lang="en-GB" b="1"/>
              <a:t>2.20 </a:t>
            </a:r>
          </a:p>
        </p:txBody>
      </p:sp>
    </p:spTree>
    <p:extLst>
      <p:ext uri="{BB962C8B-B14F-4D97-AF65-F5344CB8AC3E}">
        <p14:creationId xmlns:p14="http://schemas.microsoft.com/office/powerpoint/2010/main" val="3358149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60968-A7DD-42FC-8334-B608EDEAB45B}"/>
              </a:ext>
            </a:extLst>
          </p:cNvPr>
          <p:cNvSpPr>
            <a:spLocks noGrp="1"/>
          </p:cNvSpPr>
          <p:nvPr>
            <p:ph type="title"/>
          </p:nvPr>
        </p:nvSpPr>
        <p:spPr/>
        <p:txBody>
          <a:bodyPr/>
          <a:lstStyle/>
          <a:p>
            <a:r>
              <a:rPr lang="en-GB"/>
              <a:t>Questions and discussions</a:t>
            </a:r>
          </a:p>
        </p:txBody>
      </p:sp>
      <p:sp>
        <p:nvSpPr>
          <p:cNvPr id="3" name="Content Placeholder 2">
            <a:extLst>
              <a:ext uri="{FF2B5EF4-FFF2-40B4-BE49-F238E27FC236}">
                <a16:creationId xmlns:a16="http://schemas.microsoft.com/office/drawing/2014/main" id="{18A7DBF9-0605-40AB-AEDB-10D75EC0FA72}"/>
              </a:ext>
            </a:extLst>
          </p:cNvPr>
          <p:cNvSpPr>
            <a:spLocks noGrp="1"/>
          </p:cNvSpPr>
          <p:nvPr>
            <p:ph idx="1"/>
          </p:nvPr>
        </p:nvSpPr>
        <p:spPr/>
        <p:txBody>
          <a:bodyPr>
            <a:normAutofit/>
          </a:bodyPr>
          <a:lstStyle/>
          <a:p>
            <a:r>
              <a:rPr lang="en-GB" sz="3200"/>
              <a:t>Use the chat box to type your questions​</a:t>
            </a:r>
          </a:p>
          <a:p>
            <a:r>
              <a:rPr lang="en-GB" sz="3200"/>
              <a:t>Raise hand </a:t>
            </a:r>
          </a:p>
          <a:p>
            <a:pPr marL="0" indent="0">
              <a:buNone/>
            </a:pPr>
            <a:endParaRPr lang="en-GB"/>
          </a:p>
        </p:txBody>
      </p:sp>
      <p:pic>
        <p:nvPicPr>
          <p:cNvPr id="11" name="Picture 10">
            <a:extLst>
              <a:ext uri="{FF2B5EF4-FFF2-40B4-BE49-F238E27FC236}">
                <a16:creationId xmlns:a16="http://schemas.microsoft.com/office/drawing/2014/main" id="{FEEFBE9E-E623-4308-98FC-FB042F1E9485}"/>
              </a:ext>
            </a:extLst>
          </p:cNvPr>
          <p:cNvPicPr>
            <a:picLocks noChangeAspect="1"/>
          </p:cNvPicPr>
          <p:nvPr/>
        </p:nvPicPr>
        <p:blipFill rotWithShape="1">
          <a:blip r:embed="rId3"/>
          <a:srcRect l="76500" t="15483" b="29594"/>
          <a:stretch/>
        </p:blipFill>
        <p:spPr>
          <a:xfrm>
            <a:off x="6309360" y="1153759"/>
            <a:ext cx="3984436" cy="4962775"/>
          </a:xfrm>
          <a:prstGeom prst="rect">
            <a:avLst/>
          </a:prstGeom>
        </p:spPr>
      </p:pic>
    </p:spTree>
    <p:extLst>
      <p:ext uri="{BB962C8B-B14F-4D97-AF65-F5344CB8AC3E}">
        <p14:creationId xmlns:p14="http://schemas.microsoft.com/office/powerpoint/2010/main" val="22668459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623DA-D81A-43CF-97DB-31B2650DEEBD}"/>
              </a:ext>
            </a:extLst>
          </p:cNvPr>
          <p:cNvSpPr>
            <a:spLocks noGrp="1"/>
          </p:cNvSpPr>
          <p:nvPr>
            <p:ph type="title"/>
          </p:nvPr>
        </p:nvSpPr>
        <p:spPr/>
        <p:txBody>
          <a:bodyPr/>
          <a:lstStyle/>
          <a:p>
            <a:r>
              <a:rPr lang="en-GB"/>
              <a:t>Recap </a:t>
            </a:r>
          </a:p>
        </p:txBody>
      </p:sp>
      <p:sp>
        <p:nvSpPr>
          <p:cNvPr id="3" name="Content Placeholder 2">
            <a:extLst>
              <a:ext uri="{FF2B5EF4-FFF2-40B4-BE49-F238E27FC236}">
                <a16:creationId xmlns:a16="http://schemas.microsoft.com/office/drawing/2014/main" id="{4DF5B2F4-31DC-4883-BF20-C3C7C1BCA539}"/>
              </a:ext>
            </a:extLst>
          </p:cNvPr>
          <p:cNvSpPr>
            <a:spLocks noGrp="1"/>
          </p:cNvSpPr>
          <p:nvPr>
            <p:ph idx="1"/>
          </p:nvPr>
        </p:nvSpPr>
        <p:spPr/>
        <p:txBody>
          <a:bodyPr/>
          <a:lstStyle/>
          <a:p>
            <a:r>
              <a:rPr lang="en-GB"/>
              <a:t>Grossing weight </a:t>
            </a:r>
          </a:p>
          <a:p>
            <a:r>
              <a:rPr lang="en-GB"/>
              <a:t>Using filter to select relevant population</a:t>
            </a:r>
          </a:p>
          <a:p>
            <a:r>
              <a:rPr lang="en-GB"/>
              <a:t>Income weight for analyse of income</a:t>
            </a:r>
          </a:p>
          <a:p>
            <a:r>
              <a:rPr lang="en-GB"/>
              <a:t>Estimates for number of fulltime employees varies of using income weight (so be careful)</a:t>
            </a:r>
          </a:p>
        </p:txBody>
      </p:sp>
    </p:spTree>
    <p:extLst>
      <p:ext uri="{BB962C8B-B14F-4D97-AF65-F5344CB8AC3E}">
        <p14:creationId xmlns:p14="http://schemas.microsoft.com/office/powerpoint/2010/main" val="12770503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DDE54-5F47-4EA7-9072-DD7405C540A6}"/>
              </a:ext>
            </a:extLst>
          </p:cNvPr>
          <p:cNvSpPr>
            <a:spLocks noGrp="1"/>
          </p:cNvSpPr>
          <p:nvPr>
            <p:ph type="title"/>
          </p:nvPr>
        </p:nvSpPr>
        <p:spPr/>
        <p:txBody>
          <a:bodyPr>
            <a:normAutofit/>
          </a:bodyPr>
          <a:lstStyle/>
          <a:p>
            <a:r>
              <a:rPr lang="en-GB"/>
              <a:t>Explore the data 2</a:t>
            </a:r>
          </a:p>
        </p:txBody>
      </p:sp>
      <p:sp>
        <p:nvSpPr>
          <p:cNvPr id="3" name="Content Placeholder 2">
            <a:extLst>
              <a:ext uri="{FF2B5EF4-FFF2-40B4-BE49-F238E27FC236}">
                <a16:creationId xmlns:a16="http://schemas.microsoft.com/office/drawing/2014/main" id="{9D73CB2B-14D5-4569-B87A-878374A57105}"/>
              </a:ext>
            </a:extLst>
          </p:cNvPr>
          <p:cNvSpPr>
            <a:spLocks noGrp="1"/>
          </p:cNvSpPr>
          <p:nvPr>
            <p:ph idx="1"/>
          </p:nvPr>
        </p:nvSpPr>
        <p:spPr/>
        <p:txBody>
          <a:bodyPr>
            <a:normAutofit/>
          </a:bodyPr>
          <a:lstStyle/>
          <a:p>
            <a:pPr lvl="1"/>
            <a:r>
              <a:rPr lang="en-GB"/>
              <a:t>Continue Practical 1 and Practical 2 </a:t>
            </a:r>
          </a:p>
          <a:p>
            <a:pPr lvl="1"/>
            <a:r>
              <a:rPr lang="en-GB"/>
              <a:t>Also Practical 3: Examining Labour Market Flows</a:t>
            </a:r>
          </a:p>
          <a:p>
            <a:pPr lvl="2"/>
            <a:r>
              <a:rPr lang="en-GB">
                <a:hlinkClick r:id="rId3"/>
              </a:rPr>
              <a:t>Labour market flows NSA: sheet in dataset X02</a:t>
            </a:r>
            <a:endParaRPr lang="en-GB"/>
          </a:p>
          <a:p>
            <a:pPr lvl="2"/>
            <a:r>
              <a:rPr lang="en-GB"/>
              <a:t>Two-Quarter Longitudinal Dataset, July - December, 2020</a:t>
            </a:r>
          </a:p>
          <a:p>
            <a:pPr lvl="1"/>
            <a:r>
              <a:rPr lang="en-GB"/>
              <a:t>Until 2.20</a:t>
            </a:r>
          </a:p>
        </p:txBody>
      </p:sp>
    </p:spTree>
    <p:extLst>
      <p:ext uri="{BB962C8B-B14F-4D97-AF65-F5344CB8AC3E}">
        <p14:creationId xmlns:p14="http://schemas.microsoft.com/office/powerpoint/2010/main" val="3850116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0FE2-E9AF-4B88-8DEC-C12A5DE855AB}"/>
              </a:ext>
            </a:extLst>
          </p:cNvPr>
          <p:cNvSpPr>
            <a:spLocks noGrp="1"/>
          </p:cNvSpPr>
          <p:nvPr>
            <p:ph type="title"/>
          </p:nvPr>
        </p:nvSpPr>
        <p:spPr/>
        <p:txBody>
          <a:bodyPr/>
          <a:lstStyle/>
          <a:p>
            <a:r>
              <a:rPr lang="en-GB"/>
              <a:t>Captions </a:t>
            </a:r>
          </a:p>
        </p:txBody>
      </p:sp>
      <p:sp>
        <p:nvSpPr>
          <p:cNvPr id="5" name="Text Placeholder 4">
            <a:extLst>
              <a:ext uri="{FF2B5EF4-FFF2-40B4-BE49-F238E27FC236}">
                <a16:creationId xmlns:a16="http://schemas.microsoft.com/office/drawing/2014/main" id="{FAD4230E-915A-45DF-8EAE-27C5BDE78AE3}"/>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54424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1B70D4-7556-534B-BB93-5540A3673493}"/>
              </a:ext>
            </a:extLst>
          </p:cNvPr>
          <p:cNvSpPr>
            <a:spLocks noGrp="1"/>
          </p:cNvSpPr>
          <p:nvPr>
            <p:ph type="title"/>
          </p:nvPr>
        </p:nvSpPr>
        <p:spPr/>
        <p:txBody>
          <a:bodyPr>
            <a:normAutofit/>
          </a:bodyPr>
          <a:lstStyle/>
          <a:p>
            <a:r>
              <a:rPr lang="en-GB"/>
              <a:t>Accessing LFS and APS data via the UK Data Service </a:t>
            </a:r>
            <a:endParaRPr lang="en-US"/>
          </a:p>
        </p:txBody>
      </p:sp>
      <p:sp>
        <p:nvSpPr>
          <p:cNvPr id="5" name="Text Placeholder 4">
            <a:extLst>
              <a:ext uri="{FF2B5EF4-FFF2-40B4-BE49-F238E27FC236}">
                <a16:creationId xmlns:a16="http://schemas.microsoft.com/office/drawing/2014/main" id="{B23607BC-A661-1942-930C-8EB3C9C8AFDE}"/>
              </a:ext>
            </a:extLst>
          </p:cNvPr>
          <p:cNvSpPr>
            <a:spLocks noGrp="1"/>
          </p:cNvSpPr>
          <p:nvPr>
            <p:ph type="body" idx="1"/>
          </p:nvPr>
        </p:nvSpPr>
        <p:spPr/>
        <p:txBody>
          <a:bodyPr/>
          <a:lstStyle/>
          <a:p>
            <a:r>
              <a:rPr lang="en-GB"/>
              <a:t>Introduction to the Labour Force Survey and Annual Population Survey </a:t>
            </a:r>
          </a:p>
          <a:p>
            <a:endParaRPr lang="en-US"/>
          </a:p>
        </p:txBody>
      </p:sp>
      <p:sp>
        <p:nvSpPr>
          <p:cNvPr id="3" name="Slide Number Placeholder 2">
            <a:extLst>
              <a:ext uri="{FF2B5EF4-FFF2-40B4-BE49-F238E27FC236}">
                <a16:creationId xmlns:a16="http://schemas.microsoft.com/office/drawing/2014/main" id="{89B40B0B-BDD4-934E-8690-7D00D9EAE6BA}"/>
              </a:ext>
            </a:extLst>
          </p:cNvPr>
          <p:cNvSpPr>
            <a:spLocks noGrp="1"/>
          </p:cNvSpPr>
          <p:nvPr>
            <p:ph type="sldNum" sz="quarter" idx="12"/>
          </p:nvPr>
        </p:nvSpPr>
        <p:spPr/>
        <p:txBody>
          <a:bodyPr/>
          <a:lstStyle/>
          <a:p>
            <a:fld id="{016687C5-7511-7743-B429-3BDBE272F28B}" type="slidenum">
              <a:rPr lang="en-US" smtClean="0"/>
              <a:t>6</a:t>
            </a:fld>
            <a:endParaRPr lang="en-US"/>
          </a:p>
        </p:txBody>
      </p:sp>
      <p:pic>
        <p:nvPicPr>
          <p:cNvPr id="7" name="Picture Placeholder 5" descr="People walking in a busy unnamed location">
            <a:extLst>
              <a:ext uri="{FF2B5EF4-FFF2-40B4-BE49-F238E27FC236}">
                <a16:creationId xmlns:a16="http://schemas.microsoft.com/office/drawing/2014/main" id="{081F8F27-1C23-DE44-B435-0913D52578A2}"/>
              </a:ext>
            </a:extLst>
          </p:cNvPr>
          <p:cNvPicPr>
            <a:picLocks noGrp="1" noChangeAspect="1"/>
          </p:cNvPicPr>
          <p:nvPr>
            <p:ph type="pic" idx="13"/>
          </p:nvPr>
        </p:nvPicPr>
        <p:blipFill>
          <a:blip r:embed="rId3"/>
          <a:srcRect l="4994" r="4994"/>
          <a:stretch>
            <a:fillRect/>
          </a:stretch>
        </p:blipFill>
        <p:spPr/>
      </p:pic>
      <p:pic>
        <p:nvPicPr>
          <p:cNvPr id="8" name="Picture 6" descr="&quot; &quot;&#10;&#10;"/>
          <p:cNvPicPr>
            <a:picLocks noGrp="1" noChangeAspect="1" noChangeArrowheads="1"/>
          </p:cNvPicPr>
          <p:nvPr>
            <p:ph type="pic" idx="14"/>
          </p:nvPr>
        </p:nvPicPr>
        <p:blipFill>
          <a:blip r:embed="rId4">
            <a:extLst>
              <a:ext uri="{28A0092B-C50C-407E-A947-70E740481C1C}">
                <a14:useLocalDpi xmlns:a14="http://schemas.microsoft.com/office/drawing/2010/main" val="0"/>
              </a:ext>
            </a:extLst>
          </a:blip>
          <a:srcRect l="11899" r="11899"/>
          <a:stretch>
            <a:fillRect/>
          </a:stretch>
        </p:blipFill>
        <p:spPr bwMode="auto">
          <a:xfrm>
            <a:off x="4705949" y="1744755"/>
            <a:ext cx="3727451" cy="285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p:cNvSpPr/>
          <p:nvPr/>
        </p:nvSpPr>
        <p:spPr>
          <a:xfrm>
            <a:off x="1208069" y="6479114"/>
            <a:ext cx="6690633" cy="230832"/>
          </a:xfrm>
          <a:prstGeom prst="rect">
            <a:avLst/>
          </a:prstGeom>
        </p:spPr>
        <p:txBody>
          <a:bodyPr wrap="square">
            <a:spAutoFit/>
          </a:bodyPr>
          <a:lstStyle/>
          <a:p>
            <a:pPr algn="r"/>
            <a:r>
              <a:rPr lang="en-GB" sz="900">
                <a:solidFill>
                  <a:prstClr val="black"/>
                </a:solidFill>
                <a:latin typeface="Arial" panose="020B0604020202020204" pitchFamily="34" charset="0"/>
                <a:cs typeface="Arial" panose="020B0604020202020204" pitchFamily="34" charset="0"/>
              </a:rPr>
              <a:t>Copyright © year Institution. Created by Organisation, UK Data Service. </a:t>
            </a:r>
            <a:endParaRPr lang="en-GB" sz="900"/>
          </a:p>
        </p:txBody>
      </p:sp>
    </p:spTree>
    <p:extLst>
      <p:ext uri="{BB962C8B-B14F-4D97-AF65-F5344CB8AC3E}">
        <p14:creationId xmlns:p14="http://schemas.microsoft.com/office/powerpoint/2010/main" val="4206849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AED30-AD14-4EDD-BF53-7DF62FA70E1F}"/>
              </a:ext>
            </a:extLst>
          </p:cNvPr>
          <p:cNvSpPr>
            <a:spLocks noGrp="1"/>
          </p:cNvSpPr>
          <p:nvPr>
            <p:ph type="title"/>
          </p:nvPr>
        </p:nvSpPr>
        <p:spPr/>
        <p:txBody>
          <a:bodyPr/>
          <a:lstStyle/>
          <a:p>
            <a:r>
              <a:rPr lang="en-GB"/>
              <a:t>What we’ll cover	</a:t>
            </a:r>
          </a:p>
        </p:txBody>
      </p:sp>
      <p:sp>
        <p:nvSpPr>
          <p:cNvPr id="3" name="Content Placeholder 2">
            <a:extLst>
              <a:ext uri="{FF2B5EF4-FFF2-40B4-BE49-F238E27FC236}">
                <a16:creationId xmlns:a16="http://schemas.microsoft.com/office/drawing/2014/main" id="{BB0439B0-A699-4D50-8C02-64EA45625757}"/>
              </a:ext>
            </a:extLst>
          </p:cNvPr>
          <p:cNvSpPr>
            <a:spLocks noGrp="1"/>
          </p:cNvSpPr>
          <p:nvPr>
            <p:ph type="body" sz="quarter" idx="13"/>
          </p:nvPr>
        </p:nvSpPr>
        <p:spPr/>
        <p:txBody>
          <a:bodyPr/>
          <a:lstStyle/>
          <a:p>
            <a:r>
              <a:rPr lang="en-GB"/>
              <a:t>UK Data Service</a:t>
            </a:r>
          </a:p>
          <a:p>
            <a:r>
              <a:rPr lang="en-GB"/>
              <a:t>Catalogue and accessing End User License Data (EUL) </a:t>
            </a:r>
          </a:p>
          <a:p>
            <a:r>
              <a:rPr lang="en-GB"/>
              <a:t>EUL verses Secure Access </a:t>
            </a:r>
          </a:p>
          <a:p>
            <a:r>
              <a:rPr lang="en-GB"/>
              <a:t>What do you do if you think you need Secure Access data?</a:t>
            </a:r>
          </a:p>
          <a:p>
            <a:r>
              <a:rPr lang="en-GB"/>
              <a:t>Remote access to controlled data via the UK Data Service’s SecureLab</a:t>
            </a:r>
          </a:p>
        </p:txBody>
      </p:sp>
    </p:spTree>
    <p:extLst>
      <p:ext uri="{BB962C8B-B14F-4D97-AF65-F5344CB8AC3E}">
        <p14:creationId xmlns:p14="http://schemas.microsoft.com/office/powerpoint/2010/main" val="1942248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GB" altLang="en-US"/>
              <a:t>What is the UK Data Service?</a:t>
            </a:r>
          </a:p>
        </p:txBody>
      </p:sp>
      <p:sp>
        <p:nvSpPr>
          <p:cNvPr id="7171" name="Content Placeholder 2"/>
          <p:cNvSpPr>
            <a:spLocks noGrp="1"/>
          </p:cNvSpPr>
          <p:nvPr>
            <p:ph type="body" sz="quarter" idx="13"/>
          </p:nvPr>
        </p:nvSpPr>
        <p:spPr/>
        <p:txBody>
          <a:bodyPr/>
          <a:lstStyle/>
          <a:p>
            <a:r>
              <a:rPr lang="en-GB" altLang="en-US"/>
              <a:t>Resource funded by the ESRC</a:t>
            </a:r>
          </a:p>
          <a:p>
            <a:r>
              <a:rPr lang="en-GB" altLang="en-US"/>
              <a:t>Access to a wide range of secondary social science data </a:t>
            </a:r>
          </a:p>
          <a:p>
            <a:r>
              <a:rPr lang="en-GB" altLang="en-US"/>
              <a:t>Support, training and guidance</a:t>
            </a:r>
          </a:p>
          <a:p>
            <a:r>
              <a:rPr lang="en-GB" altLang="en-US"/>
              <a:t>ukdataservice.ac.uk</a:t>
            </a:r>
          </a:p>
          <a:p>
            <a:endParaRPr lang="en-GB" altLang="en-US"/>
          </a:p>
          <a:p>
            <a:endParaRPr lang="en-GB" altLang="en-US"/>
          </a:p>
          <a:p>
            <a:endParaRPr lang="en-GB" altLang="en-US"/>
          </a:p>
          <a:p>
            <a:endParaRPr lang="en-GB" altLang="en-US"/>
          </a:p>
        </p:txBody>
      </p:sp>
    </p:spTree>
    <p:extLst>
      <p:ext uri="{BB962C8B-B14F-4D97-AF65-F5344CB8AC3E}">
        <p14:creationId xmlns:p14="http://schemas.microsoft.com/office/powerpoint/2010/main" val="3518830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38C37-A485-4E1C-8E89-70F4889629F8}"/>
              </a:ext>
            </a:extLst>
          </p:cNvPr>
          <p:cNvSpPr>
            <a:spLocks noGrp="1"/>
          </p:cNvSpPr>
          <p:nvPr>
            <p:ph type="title"/>
          </p:nvPr>
        </p:nvSpPr>
        <p:spPr/>
        <p:txBody>
          <a:bodyPr>
            <a:normAutofit fontScale="90000"/>
          </a:bodyPr>
          <a:lstStyle/>
          <a:p>
            <a:r>
              <a:rPr lang="en-GB"/>
              <a:t>How we work</a:t>
            </a:r>
          </a:p>
        </p:txBody>
      </p:sp>
      <p:sp>
        <p:nvSpPr>
          <p:cNvPr id="3" name="Content Placeholder 2">
            <a:extLst>
              <a:ext uri="{FF2B5EF4-FFF2-40B4-BE49-F238E27FC236}">
                <a16:creationId xmlns:a16="http://schemas.microsoft.com/office/drawing/2014/main" id="{CDE7094A-993B-4CB6-9388-9C8491E180CB}"/>
              </a:ext>
            </a:extLst>
          </p:cNvPr>
          <p:cNvSpPr>
            <a:spLocks noGrp="1"/>
          </p:cNvSpPr>
          <p:nvPr>
            <p:ph type="body" sz="quarter" idx="13"/>
          </p:nvPr>
        </p:nvSpPr>
        <p:spPr/>
        <p:txBody>
          <a:bodyPr>
            <a:normAutofit/>
          </a:bodyPr>
          <a:lstStyle/>
          <a:p>
            <a:r>
              <a:rPr lang="en-GB"/>
              <a:t>Data via the catalogue </a:t>
            </a:r>
          </a:p>
          <a:p>
            <a:r>
              <a:rPr lang="en-GB"/>
              <a:t>Communication via helpdesk </a:t>
            </a:r>
          </a:p>
          <a:p>
            <a:r>
              <a:rPr lang="en-GB"/>
              <a:t>Helpdesk queries directed to the correct team internally</a:t>
            </a:r>
          </a:p>
          <a:p>
            <a:pPr lvl="1"/>
            <a:r>
              <a:rPr lang="en-GB"/>
              <a:t>Access (University of Essex) </a:t>
            </a:r>
          </a:p>
          <a:p>
            <a:pPr lvl="1"/>
            <a:r>
              <a:rPr lang="en-GB"/>
              <a:t>User support and training (for LFS at University of Manchester, Cathie Marsh Institute)</a:t>
            </a:r>
          </a:p>
          <a:p>
            <a:pPr lvl="1"/>
            <a:r>
              <a:rPr lang="en-GB"/>
              <a:t>Secure Access/ UKDS SecureLab (University of Essex) </a:t>
            </a:r>
          </a:p>
        </p:txBody>
      </p:sp>
    </p:spTree>
    <p:extLst>
      <p:ext uri="{BB962C8B-B14F-4D97-AF65-F5344CB8AC3E}">
        <p14:creationId xmlns:p14="http://schemas.microsoft.com/office/powerpoint/2010/main" val="246630129"/>
      </p:ext>
    </p:extLst>
  </p:cSld>
  <p:clrMapOvr>
    <a:masterClrMapping/>
  </p:clrMapOvr>
</p:sld>
</file>

<file path=ppt/theme/theme1.xml><?xml version="1.0" encoding="utf-8"?>
<a:theme xmlns:a="http://schemas.openxmlformats.org/drawingml/2006/main" name="Office Theme">
  <a:themeElements>
    <a:clrScheme name="Custom 1">
      <a:dk1>
        <a:srgbClr val="702082"/>
      </a:dk1>
      <a:lt1>
        <a:srgbClr val="FFFFFF"/>
      </a:lt1>
      <a:dk2>
        <a:srgbClr val="212322"/>
      </a:dk2>
      <a:lt2>
        <a:srgbClr val="D9E1E2"/>
      </a:lt2>
      <a:accent1>
        <a:srgbClr val="CE0057"/>
      </a:accent1>
      <a:accent2>
        <a:srgbClr val="2B5696"/>
      </a:accent2>
      <a:accent3>
        <a:srgbClr val="008654"/>
      </a:accent3>
      <a:accent4>
        <a:srgbClr val="FF6620"/>
      </a:accent4>
      <a:accent5>
        <a:srgbClr val="00A8CE"/>
      </a:accent5>
      <a:accent6>
        <a:srgbClr val="78BD20"/>
      </a:accent6>
      <a:hlink>
        <a:srgbClr val="2B5696"/>
      </a:hlink>
      <a:folHlink>
        <a:srgbClr val="5B6770"/>
      </a:folHlink>
    </a:clrScheme>
    <a:fontScheme name="UKDS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F493AA99-FC69-42FB-BF7F-5521D653AB2A}" vid="{C5F7E382-E8E6-402D-8640-B4F46DB99DC2}"/>
    </a:ext>
  </a:extLst>
</a:theme>
</file>

<file path=ppt/theme/theme2.xml><?xml version="1.0" encoding="utf-8"?>
<a:theme xmlns:a="http://schemas.openxmlformats.org/drawingml/2006/main" name="1_UKDS_UKD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4BF52363-750D-4287-BFFA-732721B621A7}" vid="{258AEB89-D4CB-42EF-8AF2-0056CD6B9CF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2D5F373B85FCF47AAFC80BC7D80700A" ma:contentTypeVersion="13" ma:contentTypeDescription="Create a new document." ma:contentTypeScope="" ma:versionID="a5b55bbc0f30dd09a013d653378de863">
  <xsd:schema xmlns:xsd="http://www.w3.org/2001/XMLSchema" xmlns:xs="http://www.w3.org/2001/XMLSchema" xmlns:p="http://schemas.microsoft.com/office/2006/metadata/properties" xmlns:ns2="28b91107-4a81-451c-84f7-f52706813e27" xmlns:ns3="1d2e6339-9963-4444-b0f2-be5dad007de0" targetNamespace="http://schemas.microsoft.com/office/2006/metadata/properties" ma:root="true" ma:fieldsID="acc4db7ff3478e5e9f5534b78202516d" ns2:_="" ns3:_="">
    <xsd:import namespace="28b91107-4a81-451c-84f7-f52706813e27"/>
    <xsd:import namespace="1d2e6339-9963-4444-b0f2-be5dad007de0"/>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b91107-4a81-451c-84f7-f52706813e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d2e6339-9963-4444-b0f2-be5dad007de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62D72CF-A85F-4250-A307-29E7A63D732F}">
  <ds:schemaRefs>
    <ds:schemaRef ds:uri="http://schemas.microsoft.com/sharepoint/v3/contenttype/forms"/>
  </ds:schemaRefs>
</ds:datastoreItem>
</file>

<file path=customXml/itemProps2.xml><?xml version="1.0" encoding="utf-8"?>
<ds:datastoreItem xmlns:ds="http://schemas.openxmlformats.org/officeDocument/2006/customXml" ds:itemID="{BA7A8EE0-4E79-4AB4-B1A4-CCEC793A536D}">
  <ds:schemaRefs>
    <ds:schemaRef ds:uri="1d2e6339-9963-4444-b0f2-be5dad007de0"/>
    <ds:schemaRef ds:uri="28b91107-4a81-451c-84f7-f52706813e2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FD232C8-5D3E-439D-9B2F-641B1AD4839D}">
  <ds:schemaRefs>
    <ds:schemaRef ds:uri="1d2e6339-9963-4444-b0f2-be5dad007de0"/>
    <ds:schemaRef ds:uri="28b91107-4a81-451c-84f7-f52706813e2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AccessiblePowerPointTemplate</Template>
  <Application>Microsoft Office PowerPoint</Application>
  <PresentationFormat>Widescreen</PresentationFormat>
  <Slides>41</Slides>
  <Notes>40</Notes>
  <HiddenSlides>1</HiddenSlides>
  <ScaleCrop>false</ScaleCrop>
  <HeadingPairs>
    <vt:vector size="4" baseType="variant">
      <vt:variant>
        <vt:lpstr>Theme</vt:lpstr>
      </vt:variant>
      <vt:variant>
        <vt:i4>2</vt:i4>
      </vt:variant>
      <vt:variant>
        <vt:lpstr>Slide Titles</vt:lpstr>
      </vt:variant>
      <vt:variant>
        <vt:i4>41</vt:i4>
      </vt:variant>
    </vt:vector>
  </HeadingPairs>
  <TitlesOfParts>
    <vt:vector size="43" baseType="lpstr">
      <vt:lpstr>Office Theme</vt:lpstr>
      <vt:lpstr>1_UKDS_UKDA</vt:lpstr>
      <vt:lpstr>Introduction to the Labour Force Survey and Annual Population Survey </vt:lpstr>
      <vt:lpstr>Can you hear us?​</vt:lpstr>
      <vt:lpstr>Microsoft teams</vt:lpstr>
      <vt:lpstr>Questions and discussions</vt:lpstr>
      <vt:lpstr>Captions </vt:lpstr>
      <vt:lpstr>Accessing LFS and APS data via the UK Data Service </vt:lpstr>
      <vt:lpstr>What we’ll cover </vt:lpstr>
      <vt:lpstr>What is the UK Data Service?</vt:lpstr>
      <vt:lpstr>How we work</vt:lpstr>
      <vt:lpstr>Data catalogue </vt:lpstr>
      <vt:lpstr>Series</vt:lpstr>
      <vt:lpstr>Catalogue records</vt:lpstr>
      <vt:lpstr>Licenses </vt:lpstr>
      <vt:lpstr>End User Licence (EUL) vs Secure Access</vt:lpstr>
      <vt:lpstr>Accessing EUL data </vt:lpstr>
      <vt:lpstr>NESSTAR </vt:lpstr>
      <vt:lpstr>What happens if you need Secure Access data?</vt:lpstr>
      <vt:lpstr>Legal gateway for access</vt:lpstr>
      <vt:lpstr>How to apply</vt:lpstr>
      <vt:lpstr>If RAP accredit project</vt:lpstr>
      <vt:lpstr>Tips for a good application </vt:lpstr>
      <vt:lpstr>Remote access to SecureLab data</vt:lpstr>
      <vt:lpstr>Available software in SecureLab</vt:lpstr>
      <vt:lpstr>Importing and linking data - SecureLab</vt:lpstr>
      <vt:lpstr>Cite data</vt:lpstr>
      <vt:lpstr>Make sense of the documentation</vt:lpstr>
      <vt:lpstr>What?</vt:lpstr>
      <vt:lpstr>What for?</vt:lpstr>
      <vt:lpstr>Where is the documentation? </vt:lpstr>
      <vt:lpstr>LFS user guide</vt:lpstr>
      <vt:lpstr>Volume 2: Questionnaire </vt:lpstr>
      <vt:lpstr>Volume 2 – contents page</vt:lpstr>
      <vt:lpstr>Volume 3: Variable details </vt:lpstr>
      <vt:lpstr>Volume 4: Details of derived variables</vt:lpstr>
      <vt:lpstr>Data dictionaries </vt:lpstr>
      <vt:lpstr>Practical exercise: Research on zero-hour contracts </vt:lpstr>
      <vt:lpstr>Explore the data</vt:lpstr>
      <vt:lpstr>Quarterly Labour Force Survey, October - December, 2020</vt:lpstr>
      <vt:lpstr>Breakout rooms </vt:lpstr>
      <vt:lpstr>Recap </vt:lpstr>
      <vt:lpstr>Explore the data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Jennifer Buckley</dc:creator>
  <cp:revision>1</cp:revision>
  <dcterms:created xsi:type="dcterms:W3CDTF">2021-09-01T08:52:02Z</dcterms:created>
  <dcterms:modified xsi:type="dcterms:W3CDTF">2022-01-19T11:20:40Z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0x01010082D5F373B85FCF47AAFC80BC7D80700A</vt:lpwstr>
  </property>
</Properties>
</file>

<file path=docProps/thumbnail.jpeg>
</file>